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9"/>
  </p:notesMasterIdLst>
  <p:sldIdLst>
    <p:sldId id="256" r:id="rId2"/>
    <p:sldId id="276" r:id="rId3"/>
    <p:sldId id="277" r:id="rId4"/>
    <p:sldId id="278" r:id="rId5"/>
    <p:sldId id="279" r:id="rId6"/>
    <p:sldId id="260" r:id="rId7"/>
    <p:sldId id="280" r:id="rId8"/>
    <p:sldId id="262" r:id="rId9"/>
    <p:sldId id="282" r:id="rId10"/>
    <p:sldId id="264" r:id="rId11"/>
    <p:sldId id="258" r:id="rId12"/>
    <p:sldId id="281" r:id="rId13"/>
    <p:sldId id="261" r:id="rId14"/>
    <p:sldId id="257" r:id="rId15"/>
    <p:sldId id="263" r:id="rId16"/>
    <p:sldId id="265" r:id="rId17"/>
    <p:sldId id="266" r:id="rId18"/>
    <p:sldId id="259" r:id="rId19"/>
    <p:sldId id="267" r:id="rId20"/>
    <p:sldId id="268" r:id="rId21"/>
    <p:sldId id="269" r:id="rId22"/>
    <p:sldId id="270" r:id="rId23"/>
    <p:sldId id="271" r:id="rId24"/>
    <p:sldId id="272" r:id="rId25"/>
    <p:sldId id="273" r:id="rId26"/>
    <p:sldId id="274" r:id="rId27"/>
    <p:sldId id="275" r:id="rId28"/>
  </p:sldIdLst>
  <p:sldSz cx="18288000" cy="10287000"/>
  <p:notesSz cx="6858000" cy="9144000"/>
  <p:embeddedFontLst>
    <p:embeddedFont>
      <p:font typeface="Archivo Black" panose="020B0A03020202020B04" pitchFamily="34" charset="77"/>
      <p:regular r:id="rId30"/>
    </p:embeddedFont>
    <p:embeddedFont>
      <p:font typeface="Barlow" pitchFamily="2" charset="77"/>
      <p:regular r:id="rId31"/>
      <p:bold r:id="rId32"/>
      <p:italic r:id="rId33"/>
      <p:boldItalic r:id="rId34"/>
    </p:embeddedFont>
    <p:embeddedFont>
      <p:font typeface="Montserrat" pitchFamily="2" charset="77"/>
      <p:regular r:id="rId35"/>
      <p:bold r:id="rId36"/>
      <p:italic r:id="rId37"/>
      <p:boldItalic r:id="rId38"/>
    </p:embeddedFont>
    <p:embeddedFont>
      <p:font typeface="Oswald" pitchFamily="2" charset="77"/>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4"/>
    <p:restoredTop sz="94643"/>
  </p:normalViewPr>
  <p:slideViewPr>
    <p:cSldViewPr snapToGrid="0">
      <p:cViewPr varScale="1">
        <p:scale>
          <a:sx n="73" d="100"/>
          <a:sy n="73" d="100"/>
        </p:scale>
        <p:origin x="512"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FB10CC55-A298-88FA-4BEA-007AD12D1A1D}"/>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FA2AF14B-DFF8-AC14-D350-C1FAD7188F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a:extLst>
              <a:ext uri="{FF2B5EF4-FFF2-40B4-BE49-F238E27FC236}">
                <a16:creationId xmlns:a16="http://schemas.microsoft.com/office/drawing/2014/main" id="{A724110D-CD4B-DFF3-B1F8-3CDAF2C39E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210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0" name="Google Shape;98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8" name="Google Shape;118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9" name="Google Shape;125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4" name="Google Shape;132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3" name="Google Shape;143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55D3C402-1A59-E6CB-BD78-1CE7221A118E}"/>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7DF0B538-77AE-FC63-07F5-DE5B241480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a:extLst>
              <a:ext uri="{FF2B5EF4-FFF2-40B4-BE49-F238E27FC236}">
                <a16:creationId xmlns:a16="http://schemas.microsoft.com/office/drawing/2014/main" id="{5AB5DE4A-091D-2870-B148-C695DD020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643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7" name="Google Shape;1547;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3" name="Google Shape;1613;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2" name="Google Shape;162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2" name="Google Shape;167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2" name="Google Shape;173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4" name="Google Shape;174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7BEB9E71-5552-2524-B57D-3C86C03BAFB2}"/>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B66A8BB5-1CF1-D833-0478-5A00964570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a:extLst>
              <a:ext uri="{FF2B5EF4-FFF2-40B4-BE49-F238E27FC236}">
                <a16:creationId xmlns:a16="http://schemas.microsoft.com/office/drawing/2014/main" id="{192FFED4-B6DC-2EC5-6872-5F4A47B08E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503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CFDB5B56-CEFC-D98C-D104-BC78AB9482BD}"/>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8C1C58C4-8B4B-94C0-1CC7-471C0E6B66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a:extLst>
              <a:ext uri="{FF2B5EF4-FFF2-40B4-BE49-F238E27FC236}">
                <a16:creationId xmlns:a16="http://schemas.microsoft.com/office/drawing/2014/main" id="{47D90219-676E-9900-DDB7-4FE3AEE7E1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564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AC965690-C3E6-9488-7E36-420D52F82C22}"/>
            </a:ext>
          </a:extLst>
        </p:cNvPr>
        <p:cNvGrpSpPr/>
        <p:nvPr/>
      </p:nvGrpSpPr>
      <p:grpSpPr>
        <a:xfrm>
          <a:off x="0" y="0"/>
          <a:ext cx="0" cy="0"/>
          <a:chOff x="0" y="0"/>
          <a:chExt cx="0" cy="0"/>
        </a:xfrm>
      </p:grpSpPr>
      <p:sp>
        <p:nvSpPr>
          <p:cNvPr id="927" name="Google Shape;927;p7:notes">
            <a:extLst>
              <a:ext uri="{FF2B5EF4-FFF2-40B4-BE49-F238E27FC236}">
                <a16:creationId xmlns:a16="http://schemas.microsoft.com/office/drawing/2014/main" id="{B0B0035E-3689-F770-A8D6-70C1B9D4B0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8" name="Google Shape;928;p7:notes">
            <a:extLst>
              <a:ext uri="{FF2B5EF4-FFF2-40B4-BE49-F238E27FC236}">
                <a16:creationId xmlns:a16="http://schemas.microsoft.com/office/drawing/2014/main" id="{592491F3-657A-E33C-26F0-FAC9CED958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78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8" name="Google Shape;10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1859300" y="2"/>
            <a:ext cx="22685911" cy="10268451"/>
          </a:xfrm>
          <a:prstGeom prst="rect">
            <a:avLst/>
          </a:prstGeom>
          <a:noFill/>
          <a:ln>
            <a:noFill/>
          </a:ln>
        </p:spPr>
      </p:pic>
      <p:sp>
        <p:nvSpPr>
          <p:cNvPr id="11" name="Google Shape;11;p3"/>
          <p:cNvSpPr txBox="1">
            <a:spLocks noGrp="1"/>
          </p:cNvSpPr>
          <p:nvPr>
            <p:ph type="subTitle" idx="1"/>
          </p:nvPr>
        </p:nvSpPr>
        <p:spPr>
          <a:xfrm>
            <a:off x="1551800" y="53020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
        <p:nvSpPr>
          <p:cNvPr id="12" name="Google Shape;12;p3"/>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 name="Google Shape;13;p3"/>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4" name="Google Shape;14;p3"/>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5" name="Google Shape;15;p3"/>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6" name="Google Shape;16;p3"/>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7" name="Google Shape;17;p3"/>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8" name="Google Shape;18;p3"/>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9" name="Google Shape;19;p3"/>
          <p:cNvGrpSpPr/>
          <p:nvPr/>
        </p:nvGrpSpPr>
        <p:grpSpPr>
          <a:xfrm>
            <a:off x="5351527" y="1238448"/>
            <a:ext cx="3114609" cy="80040"/>
            <a:chOff x="0" y="0"/>
            <a:chExt cx="4152812" cy="106721"/>
          </a:xfrm>
        </p:grpSpPr>
        <p:grpSp>
          <p:nvGrpSpPr>
            <p:cNvPr id="20" name="Google Shape;20;p3"/>
            <p:cNvGrpSpPr/>
            <p:nvPr/>
          </p:nvGrpSpPr>
          <p:grpSpPr>
            <a:xfrm>
              <a:off x="0" y="0"/>
              <a:ext cx="106721" cy="106721"/>
              <a:chOff x="0" y="0"/>
              <a:chExt cx="812800" cy="812800"/>
            </a:xfrm>
          </p:grpSpPr>
          <p:sp>
            <p:nvSpPr>
              <p:cNvPr id="21" name="Google Shape;21;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23;p3"/>
            <p:cNvGrpSpPr/>
            <p:nvPr/>
          </p:nvGrpSpPr>
          <p:grpSpPr>
            <a:xfrm>
              <a:off x="1348697" y="0"/>
              <a:ext cx="106721" cy="106721"/>
              <a:chOff x="0" y="0"/>
              <a:chExt cx="812800" cy="812800"/>
            </a:xfrm>
          </p:grpSpPr>
          <p:sp>
            <p:nvSpPr>
              <p:cNvPr id="24" name="Google Shape;24;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1798263" y="0"/>
              <a:ext cx="106721" cy="106721"/>
              <a:chOff x="0" y="0"/>
              <a:chExt cx="812800" cy="812800"/>
            </a:xfrm>
          </p:grpSpPr>
          <p:sp>
            <p:nvSpPr>
              <p:cNvPr id="27" name="Google Shape;27;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 name="Google Shape;29;p3"/>
            <p:cNvGrpSpPr/>
            <p:nvPr/>
          </p:nvGrpSpPr>
          <p:grpSpPr>
            <a:xfrm>
              <a:off x="2247828" y="0"/>
              <a:ext cx="106721" cy="106721"/>
              <a:chOff x="0" y="0"/>
              <a:chExt cx="812800" cy="812800"/>
            </a:xfrm>
          </p:grpSpPr>
          <p:sp>
            <p:nvSpPr>
              <p:cNvPr id="30" name="Google Shape;30;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 name="Google Shape;32;p3"/>
            <p:cNvGrpSpPr/>
            <p:nvPr/>
          </p:nvGrpSpPr>
          <p:grpSpPr>
            <a:xfrm>
              <a:off x="2697394" y="0"/>
              <a:ext cx="106721" cy="106721"/>
              <a:chOff x="0" y="0"/>
              <a:chExt cx="812800" cy="812800"/>
            </a:xfrm>
          </p:grpSpPr>
          <p:sp>
            <p:nvSpPr>
              <p:cNvPr id="33" name="Google Shape;33;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 name="Google Shape;35;p3"/>
            <p:cNvGrpSpPr/>
            <p:nvPr/>
          </p:nvGrpSpPr>
          <p:grpSpPr>
            <a:xfrm>
              <a:off x="3146959" y="0"/>
              <a:ext cx="106721" cy="106721"/>
              <a:chOff x="0" y="0"/>
              <a:chExt cx="812800" cy="812800"/>
            </a:xfrm>
          </p:grpSpPr>
          <p:sp>
            <p:nvSpPr>
              <p:cNvPr id="36" name="Google Shape;36;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 name="Google Shape;38;p3"/>
            <p:cNvGrpSpPr/>
            <p:nvPr/>
          </p:nvGrpSpPr>
          <p:grpSpPr>
            <a:xfrm>
              <a:off x="449566" y="0"/>
              <a:ext cx="106721" cy="106721"/>
              <a:chOff x="0" y="0"/>
              <a:chExt cx="812800" cy="812800"/>
            </a:xfrm>
          </p:grpSpPr>
          <p:sp>
            <p:nvSpPr>
              <p:cNvPr id="39" name="Google Shape;39;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 name="Google Shape;41;p3"/>
            <p:cNvGrpSpPr/>
            <p:nvPr/>
          </p:nvGrpSpPr>
          <p:grpSpPr>
            <a:xfrm>
              <a:off x="899131" y="0"/>
              <a:ext cx="106721" cy="106721"/>
              <a:chOff x="0" y="0"/>
              <a:chExt cx="812800" cy="812800"/>
            </a:xfrm>
          </p:grpSpPr>
          <p:sp>
            <p:nvSpPr>
              <p:cNvPr id="42" name="Google Shape;4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 name="Google Shape;44;p3"/>
            <p:cNvGrpSpPr/>
            <p:nvPr/>
          </p:nvGrpSpPr>
          <p:grpSpPr>
            <a:xfrm>
              <a:off x="3596525" y="0"/>
              <a:ext cx="106721" cy="106721"/>
              <a:chOff x="0" y="0"/>
              <a:chExt cx="812800" cy="812800"/>
            </a:xfrm>
          </p:grpSpPr>
          <p:sp>
            <p:nvSpPr>
              <p:cNvPr id="45" name="Google Shape;45;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3"/>
            <p:cNvGrpSpPr/>
            <p:nvPr/>
          </p:nvGrpSpPr>
          <p:grpSpPr>
            <a:xfrm>
              <a:off x="4046091" y="0"/>
              <a:ext cx="106721" cy="106721"/>
              <a:chOff x="0" y="0"/>
              <a:chExt cx="812800" cy="812800"/>
            </a:xfrm>
          </p:grpSpPr>
          <p:sp>
            <p:nvSpPr>
              <p:cNvPr id="48" name="Google Shape;48;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pic>
        <p:nvPicPr>
          <p:cNvPr id="51" name="Google Shape;51;p4"/>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52" name="Google Shape;52;p4"/>
          <p:cNvSpPr txBox="1">
            <a:spLocks noGrp="1"/>
          </p:cNvSpPr>
          <p:nvPr>
            <p:ph type="body" idx="1"/>
          </p:nvPr>
        </p:nvSpPr>
        <p:spPr>
          <a:xfrm>
            <a:off x="3115400" y="4563225"/>
            <a:ext cx="6580500" cy="37395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54" name="Google Shape;54;p4"/>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55" name="Google Shape;55;p4"/>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56" name="Google Shape;56;p4"/>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57" name="Google Shape;57;p4"/>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58" name="Google Shape;58;p4"/>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59" name="Google Shape;59;p4"/>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60" name="Google Shape;60;p4"/>
          <p:cNvGrpSpPr/>
          <p:nvPr/>
        </p:nvGrpSpPr>
        <p:grpSpPr>
          <a:xfrm>
            <a:off x="6996127" y="9258300"/>
            <a:ext cx="3114609" cy="80040"/>
            <a:chOff x="0" y="0"/>
            <a:chExt cx="4152812" cy="106721"/>
          </a:xfrm>
        </p:grpSpPr>
        <p:grpSp>
          <p:nvGrpSpPr>
            <p:cNvPr id="61" name="Google Shape;61;p4"/>
            <p:cNvGrpSpPr/>
            <p:nvPr/>
          </p:nvGrpSpPr>
          <p:grpSpPr>
            <a:xfrm>
              <a:off x="0" y="0"/>
              <a:ext cx="106721" cy="106721"/>
              <a:chOff x="0" y="0"/>
              <a:chExt cx="812800" cy="812800"/>
            </a:xfrm>
          </p:grpSpPr>
          <p:sp>
            <p:nvSpPr>
              <p:cNvPr id="62" name="Google Shape;6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 name="Google Shape;64;p4"/>
            <p:cNvGrpSpPr/>
            <p:nvPr/>
          </p:nvGrpSpPr>
          <p:grpSpPr>
            <a:xfrm>
              <a:off x="1348697" y="0"/>
              <a:ext cx="106721" cy="106721"/>
              <a:chOff x="0" y="0"/>
              <a:chExt cx="812800" cy="812800"/>
            </a:xfrm>
          </p:grpSpPr>
          <p:sp>
            <p:nvSpPr>
              <p:cNvPr id="65" name="Google Shape;65;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a:off x="1798263" y="0"/>
              <a:ext cx="106721" cy="106721"/>
              <a:chOff x="0" y="0"/>
              <a:chExt cx="812800" cy="812800"/>
            </a:xfrm>
          </p:grpSpPr>
          <p:sp>
            <p:nvSpPr>
              <p:cNvPr id="68" name="Google Shape;68;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 name="Google Shape;70;p4"/>
            <p:cNvGrpSpPr/>
            <p:nvPr/>
          </p:nvGrpSpPr>
          <p:grpSpPr>
            <a:xfrm>
              <a:off x="2247828" y="0"/>
              <a:ext cx="106721" cy="106721"/>
              <a:chOff x="0" y="0"/>
              <a:chExt cx="812800" cy="812800"/>
            </a:xfrm>
          </p:grpSpPr>
          <p:sp>
            <p:nvSpPr>
              <p:cNvPr id="71" name="Google Shape;71;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4"/>
            <p:cNvGrpSpPr/>
            <p:nvPr/>
          </p:nvGrpSpPr>
          <p:grpSpPr>
            <a:xfrm>
              <a:off x="2697394" y="0"/>
              <a:ext cx="106721" cy="106721"/>
              <a:chOff x="0" y="0"/>
              <a:chExt cx="812800" cy="812800"/>
            </a:xfrm>
          </p:grpSpPr>
          <p:sp>
            <p:nvSpPr>
              <p:cNvPr id="74" name="Google Shape;74;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 name="Google Shape;76;p4"/>
            <p:cNvGrpSpPr/>
            <p:nvPr/>
          </p:nvGrpSpPr>
          <p:grpSpPr>
            <a:xfrm>
              <a:off x="3146959" y="0"/>
              <a:ext cx="106721" cy="106721"/>
              <a:chOff x="0" y="0"/>
              <a:chExt cx="812800" cy="812800"/>
            </a:xfrm>
          </p:grpSpPr>
          <p:sp>
            <p:nvSpPr>
              <p:cNvPr id="77" name="Google Shape;77;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 name="Google Shape;79;p4"/>
            <p:cNvGrpSpPr/>
            <p:nvPr/>
          </p:nvGrpSpPr>
          <p:grpSpPr>
            <a:xfrm>
              <a:off x="449566" y="0"/>
              <a:ext cx="106721" cy="106721"/>
              <a:chOff x="0" y="0"/>
              <a:chExt cx="812800" cy="812800"/>
            </a:xfrm>
          </p:grpSpPr>
          <p:sp>
            <p:nvSpPr>
              <p:cNvPr id="80" name="Google Shape;80;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4"/>
            <p:cNvGrpSpPr/>
            <p:nvPr/>
          </p:nvGrpSpPr>
          <p:grpSpPr>
            <a:xfrm>
              <a:off x="899131" y="0"/>
              <a:ext cx="106721" cy="106721"/>
              <a:chOff x="0" y="0"/>
              <a:chExt cx="812800" cy="812800"/>
            </a:xfrm>
          </p:grpSpPr>
          <p:sp>
            <p:nvSpPr>
              <p:cNvPr id="83" name="Google Shape;8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85;p4"/>
            <p:cNvGrpSpPr/>
            <p:nvPr/>
          </p:nvGrpSpPr>
          <p:grpSpPr>
            <a:xfrm>
              <a:off x="3596525" y="0"/>
              <a:ext cx="106721" cy="106721"/>
              <a:chOff x="0" y="0"/>
              <a:chExt cx="812800" cy="812800"/>
            </a:xfrm>
          </p:grpSpPr>
          <p:sp>
            <p:nvSpPr>
              <p:cNvPr id="86" name="Google Shape;86;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4"/>
            <p:cNvGrpSpPr/>
            <p:nvPr/>
          </p:nvGrpSpPr>
          <p:grpSpPr>
            <a:xfrm>
              <a:off x="4046091" y="0"/>
              <a:ext cx="106721" cy="106721"/>
              <a:chOff x="0" y="0"/>
              <a:chExt cx="812800" cy="812800"/>
            </a:xfrm>
          </p:grpSpPr>
          <p:sp>
            <p:nvSpPr>
              <p:cNvPr id="89" name="Google Shape;89;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93" name="Google Shape;93;p5"/>
          <p:cNvSpPr txBox="1">
            <a:spLocks noGrp="1"/>
          </p:cNvSpPr>
          <p:nvPr>
            <p:ph type="body" idx="1"/>
          </p:nvPr>
        </p:nvSpPr>
        <p:spPr>
          <a:xfrm>
            <a:off x="2910488" y="66442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100"/>
              <a:buNone/>
              <a:defRPr/>
            </a:lvl1pPr>
            <a:lvl2pPr marL="914400" lvl="1" indent="-228600" algn="l">
              <a:spcBef>
                <a:spcPts val="360"/>
              </a:spcBef>
              <a:spcAft>
                <a:spcPts val="0"/>
              </a:spcAft>
              <a:buSzPts val="2100"/>
              <a:buNone/>
              <a:defRPr/>
            </a:lvl2pPr>
            <a:lvl3pPr marL="1371600" lvl="2" indent="-228600" algn="l">
              <a:spcBef>
                <a:spcPts val="320"/>
              </a:spcBef>
              <a:spcAft>
                <a:spcPts val="0"/>
              </a:spcAft>
              <a:buSzPts val="2100"/>
              <a:buNone/>
              <a:defRPr/>
            </a:lvl3pPr>
            <a:lvl4pPr marL="1828800" lvl="3" indent="-228600" algn="l">
              <a:spcBef>
                <a:spcPts val="280"/>
              </a:spcBef>
              <a:spcAft>
                <a:spcPts val="0"/>
              </a:spcAft>
              <a:buSzPts val="2100"/>
              <a:buNone/>
              <a:defRPr/>
            </a:lvl4pPr>
            <a:lvl5pPr marL="2286000" lvl="4" indent="-228600" algn="l">
              <a:spcBef>
                <a:spcPts val="280"/>
              </a:spcBef>
              <a:spcAft>
                <a:spcPts val="0"/>
              </a:spcAft>
              <a:buSzPts val="2100"/>
              <a:buNone/>
              <a:defRPr/>
            </a:lvl5pPr>
            <a:lvl6pPr marL="2743200" lvl="5" indent="-228600" algn="l">
              <a:spcBef>
                <a:spcPts val="280"/>
              </a:spcBef>
              <a:spcAft>
                <a:spcPts val="0"/>
              </a:spcAft>
              <a:buSzPts val="2100"/>
              <a:buNone/>
              <a:defRPr/>
            </a:lvl6pPr>
            <a:lvl7pPr marL="3200400" lvl="6" indent="-228600" algn="l">
              <a:spcBef>
                <a:spcPts val="280"/>
              </a:spcBef>
              <a:spcAft>
                <a:spcPts val="0"/>
              </a:spcAft>
              <a:buSzPts val="2100"/>
              <a:buNone/>
              <a:defRPr/>
            </a:lvl7pPr>
            <a:lvl8pPr marL="3657600" lvl="7" indent="-228600" algn="l">
              <a:spcBef>
                <a:spcPts val="280"/>
              </a:spcBef>
              <a:spcAft>
                <a:spcPts val="0"/>
              </a:spcAft>
              <a:buSzPts val="2100"/>
              <a:buNone/>
              <a:defRPr/>
            </a:lvl8pPr>
            <a:lvl9pPr marL="4114800" lvl="8" indent="-228600" algn="l">
              <a:spcBef>
                <a:spcPts val="280"/>
              </a:spcBef>
              <a:spcAft>
                <a:spcPts val="0"/>
              </a:spcAft>
              <a:buSzPts val="2100"/>
              <a:buNone/>
              <a:defRPr/>
            </a:lvl9pPr>
          </a:lstStyle>
          <a:p>
            <a:endParaRPr/>
          </a:p>
        </p:txBody>
      </p:sp>
      <p:sp>
        <p:nvSpPr>
          <p:cNvPr id="94" name="Google Shape;94;p5"/>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95" name="Google Shape;95;p5"/>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96" name="Google Shape;96;p5"/>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97" name="Google Shape;97;p5"/>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98" name="Google Shape;98;p5"/>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9" name="Google Shape;99;p5"/>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00" name="Google Shape;100;p5"/>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01" name="Google Shape;101;p5"/>
          <p:cNvGrpSpPr/>
          <p:nvPr/>
        </p:nvGrpSpPr>
        <p:grpSpPr>
          <a:xfrm>
            <a:off x="2359401" y="1130185"/>
            <a:ext cx="3114609" cy="80040"/>
            <a:chOff x="0" y="0"/>
            <a:chExt cx="4152812" cy="106721"/>
          </a:xfrm>
        </p:grpSpPr>
        <p:grpSp>
          <p:nvGrpSpPr>
            <p:cNvPr id="102" name="Google Shape;102;p5"/>
            <p:cNvGrpSpPr/>
            <p:nvPr/>
          </p:nvGrpSpPr>
          <p:grpSpPr>
            <a:xfrm>
              <a:off x="0" y="0"/>
              <a:ext cx="106721" cy="106721"/>
              <a:chOff x="0" y="0"/>
              <a:chExt cx="812800" cy="812800"/>
            </a:xfrm>
          </p:grpSpPr>
          <p:sp>
            <p:nvSpPr>
              <p:cNvPr id="103" name="Google Shape;10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5"/>
            <p:cNvGrpSpPr/>
            <p:nvPr/>
          </p:nvGrpSpPr>
          <p:grpSpPr>
            <a:xfrm>
              <a:off x="1348697" y="0"/>
              <a:ext cx="106721" cy="106721"/>
              <a:chOff x="0" y="0"/>
              <a:chExt cx="812800" cy="812800"/>
            </a:xfrm>
          </p:grpSpPr>
          <p:sp>
            <p:nvSpPr>
              <p:cNvPr id="106" name="Google Shape;106;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5"/>
            <p:cNvGrpSpPr/>
            <p:nvPr/>
          </p:nvGrpSpPr>
          <p:grpSpPr>
            <a:xfrm>
              <a:off x="1798263" y="0"/>
              <a:ext cx="106721" cy="106721"/>
              <a:chOff x="0" y="0"/>
              <a:chExt cx="812800" cy="812800"/>
            </a:xfrm>
          </p:grpSpPr>
          <p:sp>
            <p:nvSpPr>
              <p:cNvPr id="109" name="Google Shape;109;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 name="Google Shape;111;p5"/>
            <p:cNvGrpSpPr/>
            <p:nvPr/>
          </p:nvGrpSpPr>
          <p:grpSpPr>
            <a:xfrm>
              <a:off x="2247828" y="0"/>
              <a:ext cx="106721" cy="106721"/>
              <a:chOff x="0" y="0"/>
              <a:chExt cx="812800" cy="812800"/>
            </a:xfrm>
          </p:grpSpPr>
          <p:sp>
            <p:nvSpPr>
              <p:cNvPr id="112" name="Google Shape;112;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5"/>
            <p:cNvGrpSpPr/>
            <p:nvPr/>
          </p:nvGrpSpPr>
          <p:grpSpPr>
            <a:xfrm>
              <a:off x="2697394" y="0"/>
              <a:ext cx="106721" cy="106721"/>
              <a:chOff x="0" y="0"/>
              <a:chExt cx="812800" cy="812800"/>
            </a:xfrm>
          </p:grpSpPr>
          <p:sp>
            <p:nvSpPr>
              <p:cNvPr id="115" name="Google Shape;115;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5"/>
            <p:cNvGrpSpPr/>
            <p:nvPr/>
          </p:nvGrpSpPr>
          <p:grpSpPr>
            <a:xfrm>
              <a:off x="3146959" y="0"/>
              <a:ext cx="106721" cy="106721"/>
              <a:chOff x="0" y="0"/>
              <a:chExt cx="812800" cy="812800"/>
            </a:xfrm>
          </p:grpSpPr>
          <p:sp>
            <p:nvSpPr>
              <p:cNvPr id="118" name="Google Shape;118;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5"/>
            <p:cNvGrpSpPr/>
            <p:nvPr/>
          </p:nvGrpSpPr>
          <p:grpSpPr>
            <a:xfrm>
              <a:off x="449566" y="0"/>
              <a:ext cx="106721" cy="106721"/>
              <a:chOff x="0" y="0"/>
              <a:chExt cx="812800" cy="812800"/>
            </a:xfrm>
          </p:grpSpPr>
          <p:sp>
            <p:nvSpPr>
              <p:cNvPr id="121" name="Google Shape;121;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5"/>
            <p:cNvGrpSpPr/>
            <p:nvPr/>
          </p:nvGrpSpPr>
          <p:grpSpPr>
            <a:xfrm>
              <a:off x="899131" y="0"/>
              <a:ext cx="106721" cy="106721"/>
              <a:chOff x="0" y="0"/>
              <a:chExt cx="812800" cy="812800"/>
            </a:xfrm>
          </p:grpSpPr>
          <p:sp>
            <p:nvSpPr>
              <p:cNvPr id="124" name="Google Shape;124;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5"/>
            <p:cNvGrpSpPr/>
            <p:nvPr/>
          </p:nvGrpSpPr>
          <p:grpSpPr>
            <a:xfrm>
              <a:off x="3596525" y="0"/>
              <a:ext cx="106721" cy="106721"/>
              <a:chOff x="0" y="0"/>
              <a:chExt cx="812800" cy="812800"/>
            </a:xfrm>
          </p:grpSpPr>
          <p:sp>
            <p:nvSpPr>
              <p:cNvPr id="127" name="Google Shape;127;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 name="Google Shape;129;p5"/>
            <p:cNvGrpSpPr/>
            <p:nvPr/>
          </p:nvGrpSpPr>
          <p:grpSpPr>
            <a:xfrm>
              <a:off x="4046091" y="0"/>
              <a:ext cx="106721" cy="106721"/>
              <a:chOff x="0" y="0"/>
              <a:chExt cx="812800" cy="812800"/>
            </a:xfrm>
          </p:grpSpPr>
          <p:sp>
            <p:nvSpPr>
              <p:cNvPr id="130" name="Google Shape;130;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2"/>
        <p:cNvGrpSpPr/>
        <p:nvPr/>
      </p:nvGrpSpPr>
      <p:grpSpPr>
        <a:xfrm>
          <a:off x="0" y="0"/>
          <a:ext cx="0" cy="0"/>
          <a:chOff x="0" y="0"/>
          <a:chExt cx="0" cy="0"/>
        </a:xfrm>
      </p:grpSpPr>
      <p:pic>
        <p:nvPicPr>
          <p:cNvPr id="133" name="Google Shape;133;p6"/>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34" name="Google Shape;134;p6"/>
          <p:cNvSpPr txBox="1">
            <a:spLocks noGrp="1"/>
          </p:cNvSpPr>
          <p:nvPr>
            <p:ph type="body" idx="1"/>
          </p:nvPr>
        </p:nvSpPr>
        <p:spPr>
          <a:xfrm>
            <a:off x="2107850"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5" name="Google Shape;135;p6"/>
          <p:cNvSpPr txBox="1">
            <a:spLocks noGrp="1"/>
          </p:cNvSpPr>
          <p:nvPr>
            <p:ph type="body" idx="2"/>
          </p:nvPr>
        </p:nvSpPr>
        <p:spPr>
          <a:xfrm>
            <a:off x="7551628" y="4843850"/>
            <a:ext cx="5245800" cy="4526100"/>
          </a:xfrm>
          <a:prstGeom prst="rect">
            <a:avLst/>
          </a:prstGeom>
          <a:noFill/>
          <a:ln>
            <a:noFill/>
          </a:ln>
        </p:spPr>
        <p:txBody>
          <a:bodyPr spcFirstLastPara="1" wrap="square" lIns="91425" tIns="45700" rIns="91425" bIns="45700" anchor="t" anchorCtr="0">
            <a:normAutofit/>
          </a:bodyPr>
          <a:lstStyle>
            <a:lvl1pPr marL="457200" lvl="0" indent="-361950" algn="l">
              <a:spcBef>
                <a:spcPts val="560"/>
              </a:spcBef>
              <a:spcAft>
                <a:spcPts val="0"/>
              </a:spcAft>
              <a:buClr>
                <a:schemeClr val="dk1"/>
              </a:buClr>
              <a:buSzPts val="2100"/>
              <a:buChar char="•"/>
              <a:defRPr/>
            </a:lvl1pPr>
            <a:lvl2pPr marL="914400" lvl="1" indent="-361950" algn="l">
              <a:spcBef>
                <a:spcPts val="480"/>
              </a:spcBef>
              <a:spcAft>
                <a:spcPts val="0"/>
              </a:spcAft>
              <a:buClr>
                <a:schemeClr val="dk1"/>
              </a:buClr>
              <a:buSzPts val="2100"/>
              <a:buChar char="–"/>
              <a:defRPr/>
            </a:lvl2pPr>
            <a:lvl3pPr marL="1371600" lvl="2" indent="-361950" algn="l">
              <a:spcBef>
                <a:spcPts val="400"/>
              </a:spcBef>
              <a:spcAft>
                <a:spcPts val="0"/>
              </a:spcAft>
              <a:buClr>
                <a:schemeClr val="dk1"/>
              </a:buClr>
              <a:buSzPts val="2100"/>
              <a:buChar char="•"/>
              <a:defRPr/>
            </a:lvl3pPr>
            <a:lvl4pPr marL="1828800" lvl="3" indent="-361950" algn="l">
              <a:spcBef>
                <a:spcPts val="360"/>
              </a:spcBef>
              <a:spcAft>
                <a:spcPts val="0"/>
              </a:spcAft>
              <a:buClr>
                <a:schemeClr val="dk1"/>
              </a:buClr>
              <a:buSzPts val="2100"/>
              <a:buChar char="–"/>
              <a:defRPr/>
            </a:lvl4pPr>
            <a:lvl5pPr marL="2286000" lvl="4" indent="-361950" algn="l">
              <a:spcBef>
                <a:spcPts val="360"/>
              </a:spcBef>
              <a:spcAft>
                <a:spcPts val="0"/>
              </a:spcAft>
              <a:buClr>
                <a:schemeClr val="dk1"/>
              </a:buClr>
              <a:buSzPts val="2100"/>
              <a:buChar char="»"/>
              <a:defRPr/>
            </a:lvl5pPr>
            <a:lvl6pPr marL="2743200" lvl="5" indent="-361950" algn="l">
              <a:spcBef>
                <a:spcPts val="360"/>
              </a:spcBef>
              <a:spcAft>
                <a:spcPts val="0"/>
              </a:spcAft>
              <a:buClr>
                <a:schemeClr val="dk1"/>
              </a:buClr>
              <a:buSzPts val="2100"/>
              <a:buChar char="•"/>
              <a:defRPr/>
            </a:lvl6pPr>
            <a:lvl7pPr marL="3200400" lvl="6" indent="-361950" algn="l">
              <a:spcBef>
                <a:spcPts val="360"/>
              </a:spcBef>
              <a:spcAft>
                <a:spcPts val="0"/>
              </a:spcAft>
              <a:buClr>
                <a:schemeClr val="dk1"/>
              </a:buClr>
              <a:buSzPts val="2100"/>
              <a:buChar char="•"/>
              <a:defRPr/>
            </a:lvl7pPr>
            <a:lvl8pPr marL="3657600" lvl="7" indent="-361950" algn="l">
              <a:spcBef>
                <a:spcPts val="360"/>
              </a:spcBef>
              <a:spcAft>
                <a:spcPts val="0"/>
              </a:spcAft>
              <a:buClr>
                <a:schemeClr val="dk1"/>
              </a:buClr>
              <a:buSzPts val="2100"/>
              <a:buChar char="•"/>
              <a:defRPr/>
            </a:lvl8pPr>
            <a:lvl9pPr marL="4114800" lvl="8" indent="-361950" algn="l">
              <a:spcBef>
                <a:spcPts val="360"/>
              </a:spcBef>
              <a:spcAft>
                <a:spcPts val="0"/>
              </a:spcAft>
              <a:buClr>
                <a:schemeClr val="dk1"/>
              </a:buClr>
              <a:buSzPts val="2100"/>
              <a:buChar char="•"/>
              <a:defRPr/>
            </a:lvl9pPr>
          </a:lstStyle>
          <a:p>
            <a:endParaRPr/>
          </a:p>
        </p:txBody>
      </p:sp>
      <p:sp>
        <p:nvSpPr>
          <p:cNvPr id="136" name="Google Shape;136;p6"/>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7" name="Google Shape;137;p6"/>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38" name="Google Shape;138;p6"/>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39" name="Google Shape;139;p6"/>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40" name="Google Shape;140;p6"/>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41" name="Google Shape;141;p6"/>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42" name="Google Shape;142;p6"/>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43" name="Google Shape;143;p6"/>
          <p:cNvGrpSpPr/>
          <p:nvPr/>
        </p:nvGrpSpPr>
        <p:grpSpPr>
          <a:xfrm>
            <a:off x="2359401" y="1130185"/>
            <a:ext cx="3114609" cy="80040"/>
            <a:chOff x="0" y="0"/>
            <a:chExt cx="4152812" cy="106721"/>
          </a:xfrm>
        </p:grpSpPr>
        <p:grpSp>
          <p:nvGrpSpPr>
            <p:cNvPr id="144" name="Google Shape;144;p6"/>
            <p:cNvGrpSpPr/>
            <p:nvPr/>
          </p:nvGrpSpPr>
          <p:grpSpPr>
            <a:xfrm>
              <a:off x="0" y="0"/>
              <a:ext cx="106721" cy="106721"/>
              <a:chOff x="0" y="0"/>
              <a:chExt cx="812800" cy="812800"/>
            </a:xfrm>
          </p:grpSpPr>
          <p:sp>
            <p:nvSpPr>
              <p:cNvPr id="145" name="Google Shape;145;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a:off x="1348697" y="0"/>
              <a:ext cx="106721" cy="106721"/>
              <a:chOff x="0" y="0"/>
              <a:chExt cx="812800" cy="812800"/>
            </a:xfrm>
          </p:grpSpPr>
          <p:sp>
            <p:nvSpPr>
              <p:cNvPr id="148" name="Google Shape;14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a:off x="1798263" y="0"/>
              <a:ext cx="106721" cy="106721"/>
              <a:chOff x="0" y="0"/>
              <a:chExt cx="812800" cy="812800"/>
            </a:xfrm>
          </p:grpSpPr>
          <p:sp>
            <p:nvSpPr>
              <p:cNvPr id="151" name="Google Shape;151;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a:off x="2247828" y="0"/>
              <a:ext cx="106721" cy="106721"/>
              <a:chOff x="0" y="0"/>
              <a:chExt cx="812800" cy="812800"/>
            </a:xfrm>
          </p:grpSpPr>
          <p:sp>
            <p:nvSpPr>
              <p:cNvPr id="154" name="Google Shape;154;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6"/>
            <p:cNvGrpSpPr/>
            <p:nvPr/>
          </p:nvGrpSpPr>
          <p:grpSpPr>
            <a:xfrm>
              <a:off x="2697394" y="0"/>
              <a:ext cx="106721" cy="106721"/>
              <a:chOff x="0" y="0"/>
              <a:chExt cx="812800" cy="812800"/>
            </a:xfrm>
          </p:grpSpPr>
          <p:sp>
            <p:nvSpPr>
              <p:cNvPr id="157" name="Google Shape;157;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6"/>
            <p:cNvGrpSpPr/>
            <p:nvPr/>
          </p:nvGrpSpPr>
          <p:grpSpPr>
            <a:xfrm>
              <a:off x="3146959" y="0"/>
              <a:ext cx="106721" cy="106721"/>
              <a:chOff x="0" y="0"/>
              <a:chExt cx="812800" cy="812800"/>
            </a:xfrm>
          </p:grpSpPr>
          <p:sp>
            <p:nvSpPr>
              <p:cNvPr id="160" name="Google Shape;160;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6"/>
            <p:cNvGrpSpPr/>
            <p:nvPr/>
          </p:nvGrpSpPr>
          <p:grpSpPr>
            <a:xfrm>
              <a:off x="449566" y="0"/>
              <a:ext cx="106721" cy="106721"/>
              <a:chOff x="0" y="0"/>
              <a:chExt cx="812800" cy="812800"/>
            </a:xfrm>
          </p:grpSpPr>
          <p:sp>
            <p:nvSpPr>
              <p:cNvPr id="163" name="Google Shape;16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6"/>
            <p:cNvGrpSpPr/>
            <p:nvPr/>
          </p:nvGrpSpPr>
          <p:grpSpPr>
            <a:xfrm>
              <a:off x="899131" y="0"/>
              <a:ext cx="106721" cy="106721"/>
              <a:chOff x="0" y="0"/>
              <a:chExt cx="812800" cy="812800"/>
            </a:xfrm>
          </p:grpSpPr>
          <p:sp>
            <p:nvSpPr>
              <p:cNvPr id="166" name="Google Shape;166;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6"/>
            <p:cNvGrpSpPr/>
            <p:nvPr/>
          </p:nvGrpSpPr>
          <p:grpSpPr>
            <a:xfrm>
              <a:off x="3596525" y="0"/>
              <a:ext cx="106721" cy="106721"/>
              <a:chOff x="0" y="0"/>
              <a:chExt cx="812800" cy="812800"/>
            </a:xfrm>
          </p:grpSpPr>
          <p:sp>
            <p:nvSpPr>
              <p:cNvPr id="169" name="Google Shape;169;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6"/>
            <p:cNvGrpSpPr/>
            <p:nvPr/>
          </p:nvGrpSpPr>
          <p:grpSpPr>
            <a:xfrm>
              <a:off x="4046091" y="0"/>
              <a:ext cx="106721" cy="106721"/>
              <a:chOff x="0" y="0"/>
              <a:chExt cx="812800" cy="812800"/>
            </a:xfrm>
          </p:grpSpPr>
          <p:sp>
            <p:nvSpPr>
              <p:cNvPr id="172" name="Google Shape;172;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4"/>
        <p:cNvGrpSpPr/>
        <p:nvPr/>
      </p:nvGrpSpPr>
      <p:grpSpPr>
        <a:xfrm>
          <a:off x="0" y="0"/>
          <a:ext cx="0" cy="0"/>
          <a:chOff x="0" y="0"/>
          <a:chExt cx="0" cy="0"/>
        </a:xfrm>
      </p:grpSpPr>
      <p:pic>
        <p:nvPicPr>
          <p:cNvPr id="175" name="Google Shape;175;p7"/>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76" name="Google Shape;176;p7"/>
          <p:cNvSpPr txBox="1">
            <a:spLocks noGrp="1"/>
          </p:cNvSpPr>
          <p:nvPr>
            <p:ph type="body" idx="1"/>
          </p:nvPr>
        </p:nvSpPr>
        <p:spPr>
          <a:xfrm>
            <a:off x="2316700" y="4907775"/>
            <a:ext cx="55884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7" name="Google Shape;177;p7"/>
          <p:cNvSpPr txBox="1">
            <a:spLocks noGrp="1"/>
          </p:cNvSpPr>
          <p:nvPr>
            <p:ph type="body" idx="2"/>
          </p:nvPr>
        </p:nvSpPr>
        <p:spPr>
          <a:xfrm>
            <a:off x="8109551" y="4907775"/>
            <a:ext cx="5591100" cy="3951300"/>
          </a:xfrm>
          <a:prstGeom prst="rect">
            <a:avLst/>
          </a:prstGeom>
          <a:noFill/>
          <a:ln>
            <a:noFill/>
          </a:ln>
        </p:spPr>
        <p:txBody>
          <a:bodyPr spcFirstLastPara="1" wrap="square" lIns="91425" tIns="45700" rIns="91425" bIns="45700" anchor="t" anchorCtr="0">
            <a:normAutofit/>
          </a:bodyPr>
          <a:lstStyle>
            <a:lvl1pPr marL="457200" lvl="0" indent="-361950" algn="l">
              <a:spcBef>
                <a:spcPts val="480"/>
              </a:spcBef>
              <a:spcAft>
                <a:spcPts val="0"/>
              </a:spcAft>
              <a:buClr>
                <a:schemeClr val="dk1"/>
              </a:buClr>
              <a:buSzPts val="2100"/>
              <a:buChar char="•"/>
              <a:defRPr/>
            </a:lvl1pPr>
            <a:lvl2pPr marL="914400" lvl="1" indent="-361950" algn="l">
              <a:spcBef>
                <a:spcPts val="400"/>
              </a:spcBef>
              <a:spcAft>
                <a:spcPts val="0"/>
              </a:spcAft>
              <a:buClr>
                <a:schemeClr val="dk1"/>
              </a:buClr>
              <a:buSzPts val="2100"/>
              <a:buChar char="–"/>
              <a:defRPr/>
            </a:lvl2pPr>
            <a:lvl3pPr marL="1371600" lvl="2" indent="-361950" algn="l">
              <a:spcBef>
                <a:spcPts val="360"/>
              </a:spcBef>
              <a:spcAft>
                <a:spcPts val="0"/>
              </a:spcAft>
              <a:buClr>
                <a:schemeClr val="dk1"/>
              </a:buClr>
              <a:buSzPts val="2100"/>
              <a:buChar char="•"/>
              <a:defRPr/>
            </a:lvl3pPr>
            <a:lvl4pPr marL="1828800" lvl="3" indent="-361950" algn="l">
              <a:spcBef>
                <a:spcPts val="320"/>
              </a:spcBef>
              <a:spcAft>
                <a:spcPts val="0"/>
              </a:spcAft>
              <a:buClr>
                <a:schemeClr val="dk1"/>
              </a:buClr>
              <a:buSzPts val="2100"/>
              <a:buChar char="–"/>
              <a:defRPr/>
            </a:lvl4pPr>
            <a:lvl5pPr marL="2286000" lvl="4" indent="-361950" algn="l">
              <a:spcBef>
                <a:spcPts val="320"/>
              </a:spcBef>
              <a:spcAft>
                <a:spcPts val="0"/>
              </a:spcAft>
              <a:buClr>
                <a:schemeClr val="dk1"/>
              </a:buClr>
              <a:buSzPts val="2100"/>
              <a:buChar char="»"/>
              <a:defRPr/>
            </a:lvl5pPr>
            <a:lvl6pPr marL="2743200" lvl="5" indent="-361950" algn="l">
              <a:spcBef>
                <a:spcPts val="320"/>
              </a:spcBef>
              <a:spcAft>
                <a:spcPts val="0"/>
              </a:spcAft>
              <a:buClr>
                <a:schemeClr val="dk1"/>
              </a:buClr>
              <a:buSzPts val="2100"/>
              <a:buChar char="•"/>
              <a:defRPr/>
            </a:lvl6pPr>
            <a:lvl7pPr marL="3200400" lvl="6" indent="-361950" algn="l">
              <a:spcBef>
                <a:spcPts val="320"/>
              </a:spcBef>
              <a:spcAft>
                <a:spcPts val="0"/>
              </a:spcAft>
              <a:buClr>
                <a:schemeClr val="dk1"/>
              </a:buClr>
              <a:buSzPts val="2100"/>
              <a:buChar char="•"/>
              <a:defRPr/>
            </a:lvl7pPr>
            <a:lvl8pPr marL="3657600" lvl="7" indent="-361950" algn="l">
              <a:spcBef>
                <a:spcPts val="320"/>
              </a:spcBef>
              <a:spcAft>
                <a:spcPts val="0"/>
              </a:spcAft>
              <a:buClr>
                <a:schemeClr val="dk1"/>
              </a:buClr>
              <a:buSzPts val="2100"/>
              <a:buChar char="•"/>
              <a:defRPr/>
            </a:lvl8pPr>
            <a:lvl9pPr marL="4114800" lvl="8" indent="-361950" algn="l">
              <a:spcBef>
                <a:spcPts val="320"/>
              </a:spcBef>
              <a:spcAft>
                <a:spcPts val="0"/>
              </a:spcAft>
              <a:buClr>
                <a:schemeClr val="dk1"/>
              </a:buClr>
              <a:buSzPts val="2100"/>
              <a:buChar char="•"/>
              <a:defRPr/>
            </a:lvl9pPr>
          </a:lstStyle>
          <a:p>
            <a:endParaRPr/>
          </a:p>
        </p:txBody>
      </p:sp>
      <p:sp>
        <p:nvSpPr>
          <p:cNvPr id="178" name="Google Shape;178;p7"/>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79" name="Google Shape;179;p7"/>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80" name="Google Shape;180;p7"/>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81" name="Google Shape;181;p7"/>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82" name="Google Shape;182;p7"/>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83" name="Google Shape;183;p7"/>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184" name="Google Shape;184;p7"/>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185" name="Google Shape;185;p7"/>
          <p:cNvGrpSpPr/>
          <p:nvPr/>
        </p:nvGrpSpPr>
        <p:grpSpPr>
          <a:xfrm>
            <a:off x="5402127" y="1028700"/>
            <a:ext cx="3114609" cy="80040"/>
            <a:chOff x="0" y="0"/>
            <a:chExt cx="4152812" cy="106721"/>
          </a:xfrm>
        </p:grpSpPr>
        <p:grpSp>
          <p:nvGrpSpPr>
            <p:cNvPr id="186" name="Google Shape;186;p7"/>
            <p:cNvGrpSpPr/>
            <p:nvPr/>
          </p:nvGrpSpPr>
          <p:grpSpPr>
            <a:xfrm>
              <a:off x="0" y="0"/>
              <a:ext cx="106721" cy="106721"/>
              <a:chOff x="0" y="0"/>
              <a:chExt cx="812800" cy="812800"/>
            </a:xfrm>
          </p:grpSpPr>
          <p:sp>
            <p:nvSpPr>
              <p:cNvPr id="187" name="Google Shape;187;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7"/>
            <p:cNvGrpSpPr/>
            <p:nvPr/>
          </p:nvGrpSpPr>
          <p:grpSpPr>
            <a:xfrm>
              <a:off x="1348697" y="0"/>
              <a:ext cx="106721" cy="106721"/>
              <a:chOff x="0" y="0"/>
              <a:chExt cx="812800" cy="812800"/>
            </a:xfrm>
          </p:grpSpPr>
          <p:sp>
            <p:nvSpPr>
              <p:cNvPr id="190" name="Google Shape;190;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a:off x="1798263" y="0"/>
              <a:ext cx="106721" cy="106721"/>
              <a:chOff x="0" y="0"/>
              <a:chExt cx="812800" cy="812800"/>
            </a:xfrm>
          </p:grpSpPr>
          <p:sp>
            <p:nvSpPr>
              <p:cNvPr id="193" name="Google Shape;193;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2247828" y="0"/>
              <a:ext cx="106721" cy="106721"/>
              <a:chOff x="0" y="0"/>
              <a:chExt cx="812800" cy="812800"/>
            </a:xfrm>
          </p:grpSpPr>
          <p:sp>
            <p:nvSpPr>
              <p:cNvPr id="196" name="Google Shape;196;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a:off x="2697394" y="0"/>
              <a:ext cx="106721" cy="106721"/>
              <a:chOff x="0" y="0"/>
              <a:chExt cx="812800" cy="812800"/>
            </a:xfrm>
          </p:grpSpPr>
          <p:sp>
            <p:nvSpPr>
              <p:cNvPr id="199" name="Google Shape;199;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3146959" y="0"/>
              <a:ext cx="106721" cy="106721"/>
              <a:chOff x="0" y="0"/>
              <a:chExt cx="812800" cy="812800"/>
            </a:xfrm>
          </p:grpSpPr>
          <p:sp>
            <p:nvSpPr>
              <p:cNvPr id="202" name="Google Shape;202;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7"/>
            <p:cNvGrpSpPr/>
            <p:nvPr/>
          </p:nvGrpSpPr>
          <p:grpSpPr>
            <a:xfrm>
              <a:off x="449566" y="0"/>
              <a:ext cx="106721" cy="106721"/>
              <a:chOff x="0" y="0"/>
              <a:chExt cx="812800" cy="812800"/>
            </a:xfrm>
          </p:grpSpPr>
          <p:sp>
            <p:nvSpPr>
              <p:cNvPr id="205" name="Google Shape;205;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7" name="Google Shape;207;p7"/>
            <p:cNvGrpSpPr/>
            <p:nvPr/>
          </p:nvGrpSpPr>
          <p:grpSpPr>
            <a:xfrm>
              <a:off x="899131" y="0"/>
              <a:ext cx="106721" cy="106721"/>
              <a:chOff x="0" y="0"/>
              <a:chExt cx="812800" cy="812800"/>
            </a:xfrm>
          </p:grpSpPr>
          <p:sp>
            <p:nvSpPr>
              <p:cNvPr id="208" name="Google Shape;208;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7"/>
            <p:cNvGrpSpPr/>
            <p:nvPr/>
          </p:nvGrpSpPr>
          <p:grpSpPr>
            <a:xfrm>
              <a:off x="3596525" y="0"/>
              <a:ext cx="106721" cy="106721"/>
              <a:chOff x="0" y="0"/>
              <a:chExt cx="812800" cy="812800"/>
            </a:xfrm>
          </p:grpSpPr>
          <p:sp>
            <p:nvSpPr>
              <p:cNvPr id="211" name="Google Shape;211;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3" name="Google Shape;213;p7"/>
            <p:cNvGrpSpPr/>
            <p:nvPr/>
          </p:nvGrpSpPr>
          <p:grpSpPr>
            <a:xfrm>
              <a:off x="4046091" y="0"/>
              <a:ext cx="106721" cy="106721"/>
              <a:chOff x="0" y="0"/>
              <a:chExt cx="812800" cy="812800"/>
            </a:xfrm>
          </p:grpSpPr>
          <p:sp>
            <p:nvSpPr>
              <p:cNvPr id="214" name="Google Shape;21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pic>
        <p:nvPicPr>
          <p:cNvPr id="217" name="Google Shape;217;p8"/>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18" name="Google Shape;218;p8"/>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19" name="Google Shape;219;p8"/>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20" name="Google Shape;220;p8"/>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21" name="Google Shape;221;p8"/>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22" name="Google Shape;222;p8"/>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23" name="Google Shape;223;p8"/>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224" name="Google Shape;224;p8"/>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25" name="Google Shape;225;p8"/>
          <p:cNvGrpSpPr/>
          <p:nvPr/>
        </p:nvGrpSpPr>
        <p:grpSpPr>
          <a:xfrm>
            <a:off x="5402127" y="1028700"/>
            <a:ext cx="3114609" cy="80040"/>
            <a:chOff x="0" y="0"/>
            <a:chExt cx="4152812" cy="106721"/>
          </a:xfrm>
        </p:grpSpPr>
        <p:grpSp>
          <p:nvGrpSpPr>
            <p:cNvPr id="226" name="Google Shape;226;p8"/>
            <p:cNvGrpSpPr/>
            <p:nvPr/>
          </p:nvGrpSpPr>
          <p:grpSpPr>
            <a:xfrm>
              <a:off x="0" y="0"/>
              <a:ext cx="106721" cy="106721"/>
              <a:chOff x="0" y="0"/>
              <a:chExt cx="812800" cy="812800"/>
            </a:xfrm>
          </p:grpSpPr>
          <p:sp>
            <p:nvSpPr>
              <p:cNvPr id="227" name="Google Shape;227;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8"/>
            <p:cNvGrpSpPr/>
            <p:nvPr/>
          </p:nvGrpSpPr>
          <p:grpSpPr>
            <a:xfrm>
              <a:off x="1348697" y="0"/>
              <a:ext cx="106721" cy="106721"/>
              <a:chOff x="0" y="0"/>
              <a:chExt cx="812800" cy="812800"/>
            </a:xfrm>
          </p:grpSpPr>
          <p:sp>
            <p:nvSpPr>
              <p:cNvPr id="230" name="Google Shape;230;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2" name="Google Shape;232;p8"/>
            <p:cNvGrpSpPr/>
            <p:nvPr/>
          </p:nvGrpSpPr>
          <p:grpSpPr>
            <a:xfrm>
              <a:off x="1798263" y="0"/>
              <a:ext cx="106721" cy="106721"/>
              <a:chOff x="0" y="0"/>
              <a:chExt cx="812800" cy="812800"/>
            </a:xfrm>
          </p:grpSpPr>
          <p:sp>
            <p:nvSpPr>
              <p:cNvPr id="233" name="Google Shape;233;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p8"/>
            <p:cNvGrpSpPr/>
            <p:nvPr/>
          </p:nvGrpSpPr>
          <p:grpSpPr>
            <a:xfrm>
              <a:off x="2247828" y="0"/>
              <a:ext cx="106721" cy="106721"/>
              <a:chOff x="0" y="0"/>
              <a:chExt cx="812800" cy="812800"/>
            </a:xfrm>
          </p:grpSpPr>
          <p:sp>
            <p:nvSpPr>
              <p:cNvPr id="236" name="Google Shape;236;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8"/>
            <p:cNvGrpSpPr/>
            <p:nvPr/>
          </p:nvGrpSpPr>
          <p:grpSpPr>
            <a:xfrm>
              <a:off x="2697394" y="0"/>
              <a:ext cx="106721" cy="106721"/>
              <a:chOff x="0" y="0"/>
              <a:chExt cx="812800" cy="812800"/>
            </a:xfrm>
          </p:grpSpPr>
          <p:sp>
            <p:nvSpPr>
              <p:cNvPr id="239" name="Google Shape;239;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8"/>
            <p:cNvGrpSpPr/>
            <p:nvPr/>
          </p:nvGrpSpPr>
          <p:grpSpPr>
            <a:xfrm>
              <a:off x="3146959" y="0"/>
              <a:ext cx="106721" cy="106721"/>
              <a:chOff x="0" y="0"/>
              <a:chExt cx="812800" cy="812800"/>
            </a:xfrm>
          </p:grpSpPr>
          <p:sp>
            <p:nvSpPr>
              <p:cNvPr id="242" name="Google Shape;242;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8"/>
            <p:cNvGrpSpPr/>
            <p:nvPr/>
          </p:nvGrpSpPr>
          <p:grpSpPr>
            <a:xfrm>
              <a:off x="449566" y="0"/>
              <a:ext cx="106721" cy="106721"/>
              <a:chOff x="0" y="0"/>
              <a:chExt cx="812800" cy="812800"/>
            </a:xfrm>
          </p:grpSpPr>
          <p:sp>
            <p:nvSpPr>
              <p:cNvPr id="245" name="Google Shape;245;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7" name="Google Shape;247;p8"/>
            <p:cNvGrpSpPr/>
            <p:nvPr/>
          </p:nvGrpSpPr>
          <p:grpSpPr>
            <a:xfrm>
              <a:off x="899131" y="0"/>
              <a:ext cx="106721" cy="106721"/>
              <a:chOff x="0" y="0"/>
              <a:chExt cx="812800" cy="812800"/>
            </a:xfrm>
          </p:grpSpPr>
          <p:sp>
            <p:nvSpPr>
              <p:cNvPr id="248" name="Google Shape;248;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0" name="Google Shape;250;p8"/>
            <p:cNvGrpSpPr/>
            <p:nvPr/>
          </p:nvGrpSpPr>
          <p:grpSpPr>
            <a:xfrm>
              <a:off x="3596525" y="0"/>
              <a:ext cx="106721" cy="106721"/>
              <a:chOff x="0" y="0"/>
              <a:chExt cx="812800" cy="812800"/>
            </a:xfrm>
          </p:grpSpPr>
          <p:sp>
            <p:nvSpPr>
              <p:cNvPr id="251" name="Google Shape;251;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8"/>
            <p:cNvGrpSpPr/>
            <p:nvPr/>
          </p:nvGrpSpPr>
          <p:grpSpPr>
            <a:xfrm>
              <a:off x="4046091" y="0"/>
              <a:ext cx="106721" cy="106721"/>
              <a:chOff x="0" y="0"/>
              <a:chExt cx="812800" cy="812800"/>
            </a:xfrm>
          </p:grpSpPr>
          <p:sp>
            <p:nvSpPr>
              <p:cNvPr id="254" name="Google Shape;254;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6"/>
        <p:cNvGrpSpPr/>
        <p:nvPr/>
      </p:nvGrpSpPr>
      <p:grpSpPr>
        <a:xfrm>
          <a:off x="0" y="0"/>
          <a:ext cx="0" cy="0"/>
          <a:chOff x="0" y="0"/>
          <a:chExt cx="0" cy="0"/>
        </a:xfrm>
      </p:grpSpPr>
      <p:pic>
        <p:nvPicPr>
          <p:cNvPr id="257" name="Google Shape;257;p9"/>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58" name="Google Shape;258;p9"/>
          <p:cNvSpPr txBox="1">
            <a:spLocks noGrp="1"/>
          </p:cNvSpPr>
          <p:nvPr>
            <p:ph type="body" idx="1"/>
          </p:nvPr>
        </p:nvSpPr>
        <p:spPr>
          <a:xfrm>
            <a:off x="6903950" y="4550050"/>
            <a:ext cx="6771000" cy="3979800"/>
          </a:xfrm>
          <a:prstGeom prst="rect">
            <a:avLst/>
          </a:prstGeom>
          <a:noFill/>
          <a:ln>
            <a:noFill/>
          </a:ln>
        </p:spPr>
        <p:txBody>
          <a:bodyPr spcFirstLastPara="1" wrap="square" lIns="91425" tIns="45700" rIns="91425" bIns="45700" anchor="t" anchorCtr="0">
            <a:normAutofit/>
          </a:bodyPr>
          <a:lstStyle>
            <a:lvl1pPr marL="457200" lvl="0" indent="-361950" algn="l">
              <a:spcBef>
                <a:spcPts val="640"/>
              </a:spcBef>
              <a:spcAft>
                <a:spcPts val="0"/>
              </a:spcAft>
              <a:buClr>
                <a:schemeClr val="dk1"/>
              </a:buClr>
              <a:buSzPts val="2100"/>
              <a:buChar char="•"/>
              <a:defRPr/>
            </a:lvl1pPr>
            <a:lvl2pPr marL="914400" lvl="1" indent="-361950" algn="l">
              <a:spcBef>
                <a:spcPts val="560"/>
              </a:spcBef>
              <a:spcAft>
                <a:spcPts val="0"/>
              </a:spcAft>
              <a:buClr>
                <a:schemeClr val="dk1"/>
              </a:buClr>
              <a:buSzPts val="2100"/>
              <a:buChar char="–"/>
              <a:defRPr/>
            </a:lvl2pPr>
            <a:lvl3pPr marL="1371600" lvl="2" indent="-361950" algn="l">
              <a:spcBef>
                <a:spcPts val="480"/>
              </a:spcBef>
              <a:spcAft>
                <a:spcPts val="0"/>
              </a:spcAft>
              <a:buClr>
                <a:schemeClr val="dk1"/>
              </a:buClr>
              <a:buSzPts val="2100"/>
              <a:buChar char="•"/>
              <a:defRPr/>
            </a:lvl3pPr>
            <a:lvl4pPr marL="1828800" lvl="3" indent="-361950" algn="l">
              <a:spcBef>
                <a:spcPts val="400"/>
              </a:spcBef>
              <a:spcAft>
                <a:spcPts val="0"/>
              </a:spcAft>
              <a:buClr>
                <a:schemeClr val="dk1"/>
              </a:buClr>
              <a:buSzPts val="2100"/>
              <a:buChar char="–"/>
              <a:defRPr/>
            </a:lvl4pPr>
            <a:lvl5pPr marL="2286000" lvl="4" indent="-361950" algn="l">
              <a:spcBef>
                <a:spcPts val="400"/>
              </a:spcBef>
              <a:spcAft>
                <a:spcPts val="0"/>
              </a:spcAft>
              <a:buClr>
                <a:schemeClr val="dk1"/>
              </a:buClr>
              <a:buSzPts val="2100"/>
              <a:buChar char="»"/>
              <a:defRPr/>
            </a:lvl5pPr>
            <a:lvl6pPr marL="2743200" lvl="5" indent="-361950" algn="l">
              <a:spcBef>
                <a:spcPts val="400"/>
              </a:spcBef>
              <a:spcAft>
                <a:spcPts val="0"/>
              </a:spcAft>
              <a:buClr>
                <a:schemeClr val="dk1"/>
              </a:buClr>
              <a:buSzPts val="2100"/>
              <a:buChar char="•"/>
              <a:defRPr/>
            </a:lvl6pPr>
            <a:lvl7pPr marL="3200400" lvl="6" indent="-361950" algn="l">
              <a:spcBef>
                <a:spcPts val="400"/>
              </a:spcBef>
              <a:spcAft>
                <a:spcPts val="0"/>
              </a:spcAft>
              <a:buClr>
                <a:schemeClr val="dk1"/>
              </a:buClr>
              <a:buSzPts val="2100"/>
              <a:buChar char="•"/>
              <a:defRPr/>
            </a:lvl7pPr>
            <a:lvl8pPr marL="3657600" lvl="7" indent="-361950" algn="l">
              <a:spcBef>
                <a:spcPts val="400"/>
              </a:spcBef>
              <a:spcAft>
                <a:spcPts val="0"/>
              </a:spcAft>
              <a:buClr>
                <a:schemeClr val="dk1"/>
              </a:buClr>
              <a:buSzPts val="2100"/>
              <a:buChar char="•"/>
              <a:defRPr/>
            </a:lvl8pPr>
            <a:lvl9pPr marL="4114800" lvl="8" indent="-361950" algn="l">
              <a:spcBef>
                <a:spcPts val="400"/>
              </a:spcBef>
              <a:spcAft>
                <a:spcPts val="0"/>
              </a:spcAft>
              <a:buClr>
                <a:schemeClr val="dk1"/>
              </a:buClr>
              <a:buSzPts val="2100"/>
              <a:buChar char="•"/>
              <a:defRPr/>
            </a:lvl9pPr>
          </a:lstStyle>
          <a:p>
            <a:endParaRPr/>
          </a:p>
        </p:txBody>
      </p:sp>
      <p:sp>
        <p:nvSpPr>
          <p:cNvPr id="259" name="Google Shape;259;p9"/>
          <p:cNvSpPr txBox="1">
            <a:spLocks noGrp="1"/>
          </p:cNvSpPr>
          <p:nvPr>
            <p:ph type="body" idx="2"/>
          </p:nvPr>
        </p:nvSpPr>
        <p:spPr>
          <a:xfrm>
            <a:off x="1575475" y="4550050"/>
            <a:ext cx="51834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260" name="Google Shape;260;p9"/>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261" name="Google Shape;261;p9"/>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262" name="Google Shape;262;p9"/>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263" name="Google Shape;263;p9"/>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264" name="Google Shape;264;p9"/>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265" name="Google Shape;265;p9"/>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266" name="Google Shape;266;p9"/>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267" name="Google Shape;267;p9"/>
          <p:cNvGrpSpPr/>
          <p:nvPr/>
        </p:nvGrpSpPr>
        <p:grpSpPr>
          <a:xfrm>
            <a:off x="2359401" y="1130185"/>
            <a:ext cx="3114609" cy="80040"/>
            <a:chOff x="0" y="0"/>
            <a:chExt cx="4152812" cy="106721"/>
          </a:xfrm>
        </p:grpSpPr>
        <p:grpSp>
          <p:nvGrpSpPr>
            <p:cNvPr id="268" name="Google Shape;268;p9"/>
            <p:cNvGrpSpPr/>
            <p:nvPr/>
          </p:nvGrpSpPr>
          <p:grpSpPr>
            <a:xfrm>
              <a:off x="0" y="0"/>
              <a:ext cx="106721" cy="106721"/>
              <a:chOff x="0" y="0"/>
              <a:chExt cx="812800" cy="812800"/>
            </a:xfrm>
          </p:grpSpPr>
          <p:sp>
            <p:nvSpPr>
              <p:cNvPr id="269" name="Google Shape;26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9"/>
            <p:cNvGrpSpPr/>
            <p:nvPr/>
          </p:nvGrpSpPr>
          <p:grpSpPr>
            <a:xfrm>
              <a:off x="1348697" y="0"/>
              <a:ext cx="106721" cy="106721"/>
              <a:chOff x="0" y="0"/>
              <a:chExt cx="812800" cy="812800"/>
            </a:xfrm>
          </p:grpSpPr>
          <p:sp>
            <p:nvSpPr>
              <p:cNvPr id="272" name="Google Shape;27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9"/>
            <p:cNvGrpSpPr/>
            <p:nvPr/>
          </p:nvGrpSpPr>
          <p:grpSpPr>
            <a:xfrm>
              <a:off x="1798263" y="0"/>
              <a:ext cx="106721" cy="106721"/>
              <a:chOff x="0" y="0"/>
              <a:chExt cx="812800" cy="812800"/>
            </a:xfrm>
          </p:grpSpPr>
          <p:sp>
            <p:nvSpPr>
              <p:cNvPr id="275" name="Google Shape;27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9"/>
            <p:cNvGrpSpPr/>
            <p:nvPr/>
          </p:nvGrpSpPr>
          <p:grpSpPr>
            <a:xfrm>
              <a:off x="2247828" y="0"/>
              <a:ext cx="106721" cy="106721"/>
              <a:chOff x="0" y="0"/>
              <a:chExt cx="812800" cy="812800"/>
            </a:xfrm>
          </p:grpSpPr>
          <p:sp>
            <p:nvSpPr>
              <p:cNvPr id="278" name="Google Shape;27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0" name="Google Shape;280;p9"/>
            <p:cNvGrpSpPr/>
            <p:nvPr/>
          </p:nvGrpSpPr>
          <p:grpSpPr>
            <a:xfrm>
              <a:off x="2697394" y="0"/>
              <a:ext cx="106721" cy="106721"/>
              <a:chOff x="0" y="0"/>
              <a:chExt cx="812800" cy="812800"/>
            </a:xfrm>
          </p:grpSpPr>
          <p:sp>
            <p:nvSpPr>
              <p:cNvPr id="281" name="Google Shape;28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3" name="Google Shape;283;p9"/>
            <p:cNvGrpSpPr/>
            <p:nvPr/>
          </p:nvGrpSpPr>
          <p:grpSpPr>
            <a:xfrm>
              <a:off x="3146959" y="0"/>
              <a:ext cx="106721" cy="106721"/>
              <a:chOff x="0" y="0"/>
              <a:chExt cx="812800" cy="812800"/>
            </a:xfrm>
          </p:grpSpPr>
          <p:sp>
            <p:nvSpPr>
              <p:cNvPr id="284" name="Google Shape;28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6" name="Google Shape;286;p9"/>
            <p:cNvGrpSpPr/>
            <p:nvPr/>
          </p:nvGrpSpPr>
          <p:grpSpPr>
            <a:xfrm>
              <a:off x="449566" y="0"/>
              <a:ext cx="106721" cy="106721"/>
              <a:chOff x="0" y="0"/>
              <a:chExt cx="812800" cy="812800"/>
            </a:xfrm>
          </p:grpSpPr>
          <p:sp>
            <p:nvSpPr>
              <p:cNvPr id="287" name="Google Shape;28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9" name="Google Shape;289;p9"/>
            <p:cNvGrpSpPr/>
            <p:nvPr/>
          </p:nvGrpSpPr>
          <p:grpSpPr>
            <a:xfrm>
              <a:off x="899131" y="0"/>
              <a:ext cx="106721" cy="106721"/>
              <a:chOff x="0" y="0"/>
              <a:chExt cx="812800" cy="812800"/>
            </a:xfrm>
          </p:grpSpPr>
          <p:sp>
            <p:nvSpPr>
              <p:cNvPr id="290" name="Google Shape;29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2" name="Google Shape;292;p9"/>
            <p:cNvGrpSpPr/>
            <p:nvPr/>
          </p:nvGrpSpPr>
          <p:grpSpPr>
            <a:xfrm>
              <a:off x="3596525" y="0"/>
              <a:ext cx="106721" cy="106721"/>
              <a:chOff x="0" y="0"/>
              <a:chExt cx="812800" cy="812800"/>
            </a:xfrm>
          </p:grpSpPr>
          <p:sp>
            <p:nvSpPr>
              <p:cNvPr id="293" name="Google Shape;29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5" name="Google Shape;295;p9"/>
            <p:cNvGrpSpPr/>
            <p:nvPr/>
          </p:nvGrpSpPr>
          <p:grpSpPr>
            <a:xfrm>
              <a:off x="4046091" y="0"/>
              <a:ext cx="106721" cy="106721"/>
              <a:chOff x="0" y="0"/>
              <a:chExt cx="812800" cy="812800"/>
            </a:xfrm>
          </p:grpSpPr>
          <p:sp>
            <p:nvSpPr>
              <p:cNvPr id="296" name="Google Shape;29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8" name="Google Shape;298;p9"/>
          <p:cNvGrpSpPr/>
          <p:nvPr/>
        </p:nvGrpSpPr>
        <p:grpSpPr>
          <a:xfrm>
            <a:off x="11093553" y="9485322"/>
            <a:ext cx="3114609" cy="80040"/>
            <a:chOff x="0" y="0"/>
            <a:chExt cx="4152812" cy="106721"/>
          </a:xfrm>
        </p:grpSpPr>
        <p:grpSp>
          <p:nvGrpSpPr>
            <p:cNvPr id="299" name="Google Shape;299;p9"/>
            <p:cNvGrpSpPr/>
            <p:nvPr/>
          </p:nvGrpSpPr>
          <p:grpSpPr>
            <a:xfrm>
              <a:off x="0" y="0"/>
              <a:ext cx="106721" cy="106721"/>
              <a:chOff x="0" y="0"/>
              <a:chExt cx="812800" cy="812800"/>
            </a:xfrm>
          </p:grpSpPr>
          <p:sp>
            <p:nvSpPr>
              <p:cNvPr id="300" name="Google Shape;30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2" name="Google Shape;302;p9"/>
            <p:cNvGrpSpPr/>
            <p:nvPr/>
          </p:nvGrpSpPr>
          <p:grpSpPr>
            <a:xfrm>
              <a:off x="1348697" y="0"/>
              <a:ext cx="106721" cy="106721"/>
              <a:chOff x="0" y="0"/>
              <a:chExt cx="812800" cy="812800"/>
            </a:xfrm>
          </p:grpSpPr>
          <p:sp>
            <p:nvSpPr>
              <p:cNvPr id="303" name="Google Shape;30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5" name="Google Shape;305;p9"/>
            <p:cNvGrpSpPr/>
            <p:nvPr/>
          </p:nvGrpSpPr>
          <p:grpSpPr>
            <a:xfrm>
              <a:off x="1798263" y="0"/>
              <a:ext cx="106721" cy="106721"/>
              <a:chOff x="0" y="0"/>
              <a:chExt cx="812800" cy="812800"/>
            </a:xfrm>
          </p:grpSpPr>
          <p:sp>
            <p:nvSpPr>
              <p:cNvPr id="306" name="Google Shape;30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8" name="Google Shape;308;p9"/>
            <p:cNvGrpSpPr/>
            <p:nvPr/>
          </p:nvGrpSpPr>
          <p:grpSpPr>
            <a:xfrm>
              <a:off x="2247828" y="0"/>
              <a:ext cx="106721" cy="106721"/>
              <a:chOff x="0" y="0"/>
              <a:chExt cx="812800" cy="812800"/>
            </a:xfrm>
          </p:grpSpPr>
          <p:sp>
            <p:nvSpPr>
              <p:cNvPr id="309" name="Google Shape;30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2697394" y="0"/>
              <a:ext cx="106721" cy="106721"/>
              <a:chOff x="0" y="0"/>
              <a:chExt cx="812800" cy="812800"/>
            </a:xfrm>
          </p:grpSpPr>
          <p:sp>
            <p:nvSpPr>
              <p:cNvPr id="312" name="Google Shape;31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a:off x="3146959" y="0"/>
              <a:ext cx="106721" cy="106721"/>
              <a:chOff x="0" y="0"/>
              <a:chExt cx="812800" cy="812800"/>
            </a:xfrm>
          </p:grpSpPr>
          <p:sp>
            <p:nvSpPr>
              <p:cNvPr id="315" name="Google Shape;315;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a:off x="449566" y="0"/>
              <a:ext cx="106721" cy="106721"/>
              <a:chOff x="0" y="0"/>
              <a:chExt cx="812800" cy="812800"/>
            </a:xfrm>
          </p:grpSpPr>
          <p:sp>
            <p:nvSpPr>
              <p:cNvPr id="318" name="Google Shape;31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899131" y="0"/>
              <a:ext cx="106721" cy="106721"/>
              <a:chOff x="0" y="0"/>
              <a:chExt cx="812800" cy="812800"/>
            </a:xfrm>
          </p:grpSpPr>
          <p:sp>
            <p:nvSpPr>
              <p:cNvPr id="321" name="Google Shape;32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3" name="Google Shape;323;p9"/>
            <p:cNvGrpSpPr/>
            <p:nvPr/>
          </p:nvGrpSpPr>
          <p:grpSpPr>
            <a:xfrm>
              <a:off x="3596525" y="0"/>
              <a:ext cx="106721" cy="106721"/>
              <a:chOff x="0" y="0"/>
              <a:chExt cx="812800" cy="812800"/>
            </a:xfrm>
          </p:grpSpPr>
          <p:sp>
            <p:nvSpPr>
              <p:cNvPr id="324" name="Google Shape;32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9"/>
            <p:cNvGrpSpPr/>
            <p:nvPr/>
          </p:nvGrpSpPr>
          <p:grpSpPr>
            <a:xfrm>
              <a:off x="4046091" y="0"/>
              <a:ext cx="106721" cy="106721"/>
              <a:chOff x="0" y="0"/>
              <a:chExt cx="812800" cy="812800"/>
            </a:xfrm>
          </p:grpSpPr>
          <p:sp>
            <p:nvSpPr>
              <p:cNvPr id="327" name="Google Shape;32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9"/>
        <p:cNvGrpSpPr/>
        <p:nvPr/>
      </p:nvGrpSpPr>
      <p:grpSpPr>
        <a:xfrm>
          <a:off x="0" y="0"/>
          <a:ext cx="0" cy="0"/>
          <a:chOff x="0" y="0"/>
          <a:chExt cx="0" cy="0"/>
        </a:xfrm>
      </p:grpSpPr>
      <p:pic>
        <p:nvPicPr>
          <p:cNvPr id="330" name="Google Shape;330;p10"/>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331" name="Google Shape;331;p10"/>
          <p:cNvSpPr>
            <a:spLocks noGrp="1"/>
          </p:cNvSpPr>
          <p:nvPr>
            <p:ph type="pic" idx="2"/>
          </p:nvPr>
        </p:nvSpPr>
        <p:spPr>
          <a:xfrm>
            <a:off x="2445425" y="5162500"/>
            <a:ext cx="4315200" cy="3236400"/>
          </a:xfrm>
          <a:prstGeom prst="rect">
            <a:avLst/>
          </a:prstGeom>
          <a:noFill/>
          <a:ln>
            <a:noFill/>
          </a:ln>
        </p:spPr>
      </p:sp>
      <p:sp>
        <p:nvSpPr>
          <p:cNvPr id="332" name="Google Shape;332;p10"/>
          <p:cNvSpPr txBox="1">
            <a:spLocks noGrp="1"/>
          </p:cNvSpPr>
          <p:nvPr>
            <p:ph type="body" idx="1"/>
          </p:nvPr>
        </p:nvSpPr>
        <p:spPr>
          <a:xfrm>
            <a:off x="9302738" y="51624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100"/>
              <a:buNone/>
              <a:defRPr/>
            </a:lvl1pPr>
            <a:lvl2pPr marL="914400" lvl="1" indent="-228600" algn="l">
              <a:spcBef>
                <a:spcPts val="240"/>
              </a:spcBef>
              <a:spcAft>
                <a:spcPts val="0"/>
              </a:spcAft>
              <a:buClr>
                <a:schemeClr val="dk1"/>
              </a:buClr>
              <a:buSzPts val="2100"/>
              <a:buNone/>
              <a:defRPr/>
            </a:lvl2pPr>
            <a:lvl3pPr marL="1371600" lvl="2" indent="-228600" algn="l">
              <a:spcBef>
                <a:spcPts val="200"/>
              </a:spcBef>
              <a:spcAft>
                <a:spcPts val="0"/>
              </a:spcAft>
              <a:buClr>
                <a:schemeClr val="dk1"/>
              </a:buClr>
              <a:buSzPts val="2100"/>
              <a:buNone/>
              <a:defRPr/>
            </a:lvl3pPr>
            <a:lvl4pPr marL="1828800" lvl="3" indent="-228600" algn="l">
              <a:spcBef>
                <a:spcPts val="180"/>
              </a:spcBef>
              <a:spcAft>
                <a:spcPts val="0"/>
              </a:spcAft>
              <a:buClr>
                <a:schemeClr val="dk1"/>
              </a:buClr>
              <a:buSzPts val="2100"/>
              <a:buNone/>
              <a:defRPr/>
            </a:lvl4pPr>
            <a:lvl5pPr marL="2286000" lvl="4" indent="-228600" algn="l">
              <a:spcBef>
                <a:spcPts val="180"/>
              </a:spcBef>
              <a:spcAft>
                <a:spcPts val="0"/>
              </a:spcAft>
              <a:buClr>
                <a:schemeClr val="dk1"/>
              </a:buClr>
              <a:buSzPts val="2100"/>
              <a:buNone/>
              <a:defRPr/>
            </a:lvl5pPr>
            <a:lvl6pPr marL="2743200" lvl="5" indent="-228600" algn="l">
              <a:spcBef>
                <a:spcPts val="180"/>
              </a:spcBef>
              <a:spcAft>
                <a:spcPts val="0"/>
              </a:spcAft>
              <a:buClr>
                <a:schemeClr val="dk1"/>
              </a:buClr>
              <a:buSzPts val="2100"/>
              <a:buNone/>
              <a:defRPr/>
            </a:lvl6pPr>
            <a:lvl7pPr marL="3200400" lvl="6" indent="-228600" algn="l">
              <a:spcBef>
                <a:spcPts val="180"/>
              </a:spcBef>
              <a:spcAft>
                <a:spcPts val="0"/>
              </a:spcAft>
              <a:buClr>
                <a:schemeClr val="dk1"/>
              </a:buClr>
              <a:buSzPts val="2100"/>
              <a:buNone/>
              <a:defRPr/>
            </a:lvl7pPr>
            <a:lvl8pPr marL="3657600" lvl="7" indent="-228600" algn="l">
              <a:spcBef>
                <a:spcPts val="180"/>
              </a:spcBef>
              <a:spcAft>
                <a:spcPts val="0"/>
              </a:spcAft>
              <a:buClr>
                <a:schemeClr val="dk1"/>
              </a:buClr>
              <a:buSzPts val="2100"/>
              <a:buNone/>
              <a:defRPr/>
            </a:lvl8pPr>
            <a:lvl9pPr marL="4114800" lvl="8" indent="-228600" algn="l">
              <a:spcBef>
                <a:spcPts val="180"/>
              </a:spcBef>
              <a:spcAft>
                <a:spcPts val="0"/>
              </a:spcAft>
              <a:buClr>
                <a:schemeClr val="dk1"/>
              </a:buClr>
              <a:buSzPts val="2100"/>
              <a:buNone/>
              <a:defRPr/>
            </a:lvl9pPr>
          </a:lstStyle>
          <a:p>
            <a:endParaRPr/>
          </a:p>
        </p:txBody>
      </p:sp>
      <p:sp>
        <p:nvSpPr>
          <p:cNvPr id="333" name="Google Shape;333;p10"/>
          <p:cNvSpPr txBox="1"/>
          <p:nvPr/>
        </p:nvSpPr>
        <p:spPr>
          <a:xfrm>
            <a:off x="13939729" y="553618"/>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334" name="Google Shape;334;p10"/>
          <p:cNvSpPr txBox="1"/>
          <p:nvPr/>
        </p:nvSpPr>
        <p:spPr>
          <a:xfrm>
            <a:off x="16320901" y="553618"/>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335" name="Google Shape;335;p10"/>
          <p:cNvSpPr txBox="1"/>
          <p:nvPr/>
        </p:nvSpPr>
        <p:spPr>
          <a:xfrm>
            <a:off x="11685804" y="553618"/>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336" name="Google Shape;336;p10"/>
          <p:cNvSpPr txBox="1"/>
          <p:nvPr/>
        </p:nvSpPr>
        <p:spPr>
          <a:xfrm>
            <a:off x="9486239" y="553618"/>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337" name="Google Shape;337;p10"/>
          <p:cNvSpPr txBox="1"/>
          <p:nvPr/>
        </p:nvSpPr>
        <p:spPr>
          <a:xfrm>
            <a:off x="1861920" y="640875"/>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338" name="Google Shape;338;p10"/>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3">
              <a:alphaModFix/>
            </a:blip>
            <a:stretch>
              <a:fillRect/>
            </a:stretch>
          </a:blipFill>
          <a:ln>
            <a:noFill/>
          </a:ln>
        </p:spPr>
      </p:sp>
      <p:sp>
        <p:nvSpPr>
          <p:cNvPr id="339" name="Google Shape;339;p10"/>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340" name="Google Shape;340;p10"/>
          <p:cNvGrpSpPr/>
          <p:nvPr/>
        </p:nvGrpSpPr>
        <p:grpSpPr>
          <a:xfrm>
            <a:off x="12690834" y="9455243"/>
            <a:ext cx="3114609" cy="80040"/>
            <a:chOff x="0" y="0"/>
            <a:chExt cx="4152812" cy="106721"/>
          </a:xfrm>
        </p:grpSpPr>
        <p:grpSp>
          <p:nvGrpSpPr>
            <p:cNvPr id="341" name="Google Shape;341;p10"/>
            <p:cNvGrpSpPr/>
            <p:nvPr/>
          </p:nvGrpSpPr>
          <p:grpSpPr>
            <a:xfrm>
              <a:off x="0" y="0"/>
              <a:ext cx="106721" cy="106721"/>
              <a:chOff x="0" y="0"/>
              <a:chExt cx="812800" cy="812800"/>
            </a:xfrm>
          </p:grpSpPr>
          <p:sp>
            <p:nvSpPr>
              <p:cNvPr id="342" name="Google Shape;34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4" name="Google Shape;344;p10"/>
            <p:cNvGrpSpPr/>
            <p:nvPr/>
          </p:nvGrpSpPr>
          <p:grpSpPr>
            <a:xfrm>
              <a:off x="1348697" y="0"/>
              <a:ext cx="106721" cy="106721"/>
              <a:chOff x="0" y="0"/>
              <a:chExt cx="812800" cy="812800"/>
            </a:xfrm>
          </p:grpSpPr>
          <p:sp>
            <p:nvSpPr>
              <p:cNvPr id="345" name="Google Shape;345;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7" name="Google Shape;347;p10"/>
            <p:cNvGrpSpPr/>
            <p:nvPr/>
          </p:nvGrpSpPr>
          <p:grpSpPr>
            <a:xfrm>
              <a:off x="1798263" y="0"/>
              <a:ext cx="106721" cy="106721"/>
              <a:chOff x="0" y="0"/>
              <a:chExt cx="812800" cy="812800"/>
            </a:xfrm>
          </p:grpSpPr>
          <p:sp>
            <p:nvSpPr>
              <p:cNvPr id="348" name="Google Shape;348;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0" name="Google Shape;350;p10"/>
            <p:cNvGrpSpPr/>
            <p:nvPr/>
          </p:nvGrpSpPr>
          <p:grpSpPr>
            <a:xfrm>
              <a:off x="2247828" y="0"/>
              <a:ext cx="106721" cy="106721"/>
              <a:chOff x="0" y="0"/>
              <a:chExt cx="812800" cy="812800"/>
            </a:xfrm>
          </p:grpSpPr>
          <p:sp>
            <p:nvSpPr>
              <p:cNvPr id="351" name="Google Shape;35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10"/>
            <p:cNvGrpSpPr/>
            <p:nvPr/>
          </p:nvGrpSpPr>
          <p:grpSpPr>
            <a:xfrm>
              <a:off x="2697394" y="0"/>
              <a:ext cx="106721" cy="106721"/>
              <a:chOff x="0" y="0"/>
              <a:chExt cx="812800" cy="812800"/>
            </a:xfrm>
          </p:grpSpPr>
          <p:sp>
            <p:nvSpPr>
              <p:cNvPr id="354" name="Google Shape;35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10"/>
            <p:cNvGrpSpPr/>
            <p:nvPr/>
          </p:nvGrpSpPr>
          <p:grpSpPr>
            <a:xfrm>
              <a:off x="3146959" y="0"/>
              <a:ext cx="106721" cy="106721"/>
              <a:chOff x="0" y="0"/>
              <a:chExt cx="812800" cy="812800"/>
            </a:xfrm>
          </p:grpSpPr>
          <p:sp>
            <p:nvSpPr>
              <p:cNvPr id="357" name="Google Shape;357;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9" name="Google Shape;359;p10"/>
            <p:cNvGrpSpPr/>
            <p:nvPr/>
          </p:nvGrpSpPr>
          <p:grpSpPr>
            <a:xfrm>
              <a:off x="449566" y="0"/>
              <a:ext cx="106721" cy="106721"/>
              <a:chOff x="0" y="0"/>
              <a:chExt cx="812800" cy="812800"/>
            </a:xfrm>
          </p:grpSpPr>
          <p:sp>
            <p:nvSpPr>
              <p:cNvPr id="360" name="Google Shape;360;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2" name="Google Shape;362;p10"/>
            <p:cNvGrpSpPr/>
            <p:nvPr/>
          </p:nvGrpSpPr>
          <p:grpSpPr>
            <a:xfrm>
              <a:off x="899131" y="0"/>
              <a:ext cx="106721" cy="106721"/>
              <a:chOff x="0" y="0"/>
              <a:chExt cx="812800" cy="812800"/>
            </a:xfrm>
          </p:grpSpPr>
          <p:sp>
            <p:nvSpPr>
              <p:cNvPr id="363" name="Google Shape;363;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5" name="Google Shape;365;p10"/>
            <p:cNvGrpSpPr/>
            <p:nvPr/>
          </p:nvGrpSpPr>
          <p:grpSpPr>
            <a:xfrm>
              <a:off x="3596525" y="0"/>
              <a:ext cx="106721" cy="106721"/>
              <a:chOff x="0" y="0"/>
              <a:chExt cx="812800" cy="812800"/>
            </a:xfrm>
          </p:grpSpPr>
          <p:sp>
            <p:nvSpPr>
              <p:cNvPr id="366" name="Google Shape;36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8" name="Google Shape;368;p10"/>
            <p:cNvGrpSpPr/>
            <p:nvPr/>
          </p:nvGrpSpPr>
          <p:grpSpPr>
            <a:xfrm>
              <a:off x="4046091" y="0"/>
              <a:ext cx="106721" cy="106721"/>
              <a:chOff x="0" y="0"/>
              <a:chExt cx="812800" cy="812800"/>
            </a:xfrm>
          </p:grpSpPr>
          <p:sp>
            <p:nvSpPr>
              <p:cNvPr id="369" name="Google Shape;36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77000" y="2102425"/>
            <a:ext cx="102573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6"/>
              </a:buClr>
              <a:buSzPts val="8000"/>
              <a:buFont typeface="Oswald"/>
              <a:buNone/>
              <a:defRPr sz="8000" i="0" u="none" strike="noStrike" cap="none">
                <a:solidFill>
                  <a:schemeClr val="accent6"/>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190000" y="4957625"/>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l" rtl="0">
              <a:spcBef>
                <a:spcPts val="64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1pPr>
            <a:lvl2pPr marL="914400" marR="0" lvl="1" indent="-361950" algn="l" rtl="0">
              <a:spcBef>
                <a:spcPts val="56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2pPr>
            <a:lvl3pPr marL="1371600" marR="0" lvl="2" indent="-361950" algn="l" rtl="0">
              <a:spcBef>
                <a:spcPts val="48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3pPr>
            <a:lvl4pPr marL="1828800" marR="0" lvl="3"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4pPr>
            <a:lvl5pPr marL="2286000" marR="0" lvl="4"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5pPr>
            <a:lvl6pPr marL="2743200" marR="0" lvl="5"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6pPr>
            <a:lvl7pPr marL="3200400" marR="0" lvl="6"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7pPr>
            <a:lvl8pPr marL="3657600" marR="0" lvl="7"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8pPr>
            <a:lvl9pPr marL="4114800" marR="0" lvl="8" indent="-361950" algn="l" rtl="0">
              <a:spcBef>
                <a:spcPts val="400"/>
              </a:spcBef>
              <a:spcAft>
                <a:spcPts val="0"/>
              </a:spcAft>
              <a:buClr>
                <a:schemeClr val="lt1"/>
              </a:buClr>
              <a:buSzPts val="2100"/>
              <a:buFont typeface="Oswald"/>
              <a:buChar char="•"/>
              <a:defRPr sz="2100" i="0" u="none" strike="noStrike" cap="none">
                <a:solidFill>
                  <a:schemeClr val="lt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2.png"/><Relationship Id="rId12"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3.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12.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1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8.png"/><Relationship Id="rId4" Type="http://schemas.openxmlformats.org/officeDocument/2006/relationships/image" Target="../media/image12.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66.pn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2.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12.pn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11"/>
          <p:cNvGrpSpPr/>
          <p:nvPr/>
        </p:nvGrpSpPr>
        <p:grpSpPr>
          <a:xfrm rot="10800000">
            <a:off x="0" y="0"/>
            <a:ext cx="18288000" cy="10431661"/>
            <a:chOff x="0" y="-38100"/>
            <a:chExt cx="4816593" cy="2747433"/>
          </a:xfrm>
        </p:grpSpPr>
        <p:sp>
          <p:nvSpPr>
            <p:cNvPr id="376" name="Google Shape;376;p1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377" name="Google Shape;377;p11"/>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78" name="Google Shape;378;p11"/>
          <p:cNvPicPr preferRelativeResize="0"/>
          <p:nvPr/>
        </p:nvPicPr>
        <p:blipFill>
          <a:blip r:embed="rId3">
            <a:alphaModFix/>
          </a:blip>
          <a:stretch>
            <a:fillRect/>
          </a:stretch>
        </p:blipFill>
        <p:spPr>
          <a:xfrm>
            <a:off x="8035875" y="-1929574"/>
            <a:ext cx="14290724" cy="14290724"/>
          </a:xfrm>
          <a:prstGeom prst="rect">
            <a:avLst/>
          </a:prstGeom>
          <a:noFill/>
          <a:ln>
            <a:noFill/>
          </a:ln>
        </p:spPr>
      </p:pic>
      <p:pic>
        <p:nvPicPr>
          <p:cNvPr id="379" name="Google Shape;379;p11"/>
          <p:cNvPicPr preferRelativeResize="0"/>
          <p:nvPr/>
        </p:nvPicPr>
        <p:blipFill>
          <a:blip r:embed="rId4">
            <a:alphaModFix/>
          </a:blip>
          <a:stretch>
            <a:fillRect/>
          </a:stretch>
        </p:blipFill>
        <p:spPr>
          <a:xfrm>
            <a:off x="12496991" y="72288"/>
            <a:ext cx="5791019" cy="10287000"/>
          </a:xfrm>
          <a:prstGeom prst="rect">
            <a:avLst/>
          </a:prstGeom>
          <a:noFill/>
          <a:ln>
            <a:noFill/>
          </a:ln>
        </p:spPr>
      </p:pic>
      <p:pic>
        <p:nvPicPr>
          <p:cNvPr id="380" name="Google Shape;380;p11"/>
          <p:cNvPicPr preferRelativeResize="0"/>
          <p:nvPr/>
        </p:nvPicPr>
        <p:blipFill>
          <a:blip r:embed="rId5">
            <a:alphaModFix/>
          </a:blip>
          <a:stretch>
            <a:fillRect/>
          </a:stretch>
        </p:blipFill>
        <p:spPr>
          <a:xfrm>
            <a:off x="15448050" y="906512"/>
            <a:ext cx="5276622" cy="1605650"/>
          </a:xfrm>
          <a:prstGeom prst="rect">
            <a:avLst/>
          </a:prstGeom>
          <a:noFill/>
          <a:ln>
            <a:noFill/>
          </a:ln>
        </p:spPr>
      </p:pic>
      <p:pic>
        <p:nvPicPr>
          <p:cNvPr id="381" name="Google Shape;381;p11"/>
          <p:cNvPicPr preferRelativeResize="0"/>
          <p:nvPr/>
        </p:nvPicPr>
        <p:blipFill>
          <a:blip r:embed="rId6">
            <a:alphaModFix/>
          </a:blip>
          <a:stretch>
            <a:fillRect/>
          </a:stretch>
        </p:blipFill>
        <p:spPr>
          <a:xfrm>
            <a:off x="10198399" y="933788"/>
            <a:ext cx="8317667" cy="9466673"/>
          </a:xfrm>
          <a:prstGeom prst="rect">
            <a:avLst/>
          </a:prstGeom>
          <a:noFill/>
          <a:ln>
            <a:noFill/>
          </a:ln>
        </p:spPr>
      </p:pic>
      <p:pic>
        <p:nvPicPr>
          <p:cNvPr id="382" name="Google Shape;382;p11"/>
          <p:cNvPicPr preferRelativeResize="0"/>
          <p:nvPr/>
        </p:nvPicPr>
        <p:blipFill>
          <a:blip r:embed="rId7">
            <a:alphaModFix/>
          </a:blip>
          <a:stretch>
            <a:fillRect/>
          </a:stretch>
        </p:blipFill>
        <p:spPr>
          <a:xfrm>
            <a:off x="-1874310" y="0"/>
            <a:ext cx="5791019" cy="10287000"/>
          </a:xfrm>
          <a:prstGeom prst="rect">
            <a:avLst/>
          </a:prstGeom>
          <a:noFill/>
          <a:ln>
            <a:noFill/>
          </a:ln>
        </p:spPr>
      </p:pic>
      <p:grpSp>
        <p:nvGrpSpPr>
          <p:cNvPr id="383" name="Google Shape;383;p11"/>
          <p:cNvGrpSpPr/>
          <p:nvPr/>
        </p:nvGrpSpPr>
        <p:grpSpPr>
          <a:xfrm>
            <a:off x="1861920" y="2093129"/>
            <a:ext cx="3847836" cy="332309"/>
            <a:chOff x="0" y="-43886"/>
            <a:chExt cx="5130449" cy="443078"/>
          </a:xfrm>
        </p:grpSpPr>
        <p:grpSp>
          <p:nvGrpSpPr>
            <p:cNvPr id="384" name="Google Shape;384;p11"/>
            <p:cNvGrpSpPr/>
            <p:nvPr/>
          </p:nvGrpSpPr>
          <p:grpSpPr>
            <a:xfrm>
              <a:off x="0" y="-43886"/>
              <a:ext cx="468123" cy="443078"/>
              <a:chOff x="0" y="-38100"/>
              <a:chExt cx="406400" cy="384658"/>
            </a:xfrm>
          </p:grpSpPr>
          <p:sp>
            <p:nvSpPr>
              <p:cNvPr id="385" name="Google Shape;385;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86" name="Google Shape;386;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7" name="Google Shape;387;p11"/>
            <p:cNvGrpSpPr/>
            <p:nvPr/>
          </p:nvGrpSpPr>
          <p:grpSpPr>
            <a:xfrm>
              <a:off x="518036" y="-43886"/>
              <a:ext cx="468123" cy="443078"/>
              <a:chOff x="0" y="-38100"/>
              <a:chExt cx="406400" cy="384658"/>
            </a:xfrm>
          </p:grpSpPr>
          <p:sp>
            <p:nvSpPr>
              <p:cNvPr id="388" name="Google Shape;388;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89" name="Google Shape;389;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11"/>
            <p:cNvGrpSpPr/>
            <p:nvPr/>
          </p:nvGrpSpPr>
          <p:grpSpPr>
            <a:xfrm>
              <a:off x="1036072" y="-43886"/>
              <a:ext cx="468123" cy="443078"/>
              <a:chOff x="0" y="-38100"/>
              <a:chExt cx="406400" cy="384658"/>
            </a:xfrm>
          </p:grpSpPr>
          <p:sp>
            <p:nvSpPr>
              <p:cNvPr id="391" name="Google Shape;391;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92" name="Google Shape;392;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11"/>
            <p:cNvGrpSpPr/>
            <p:nvPr/>
          </p:nvGrpSpPr>
          <p:grpSpPr>
            <a:xfrm>
              <a:off x="1554109" y="-43886"/>
              <a:ext cx="468123" cy="443078"/>
              <a:chOff x="0" y="-38100"/>
              <a:chExt cx="406400" cy="384658"/>
            </a:xfrm>
          </p:grpSpPr>
          <p:sp>
            <p:nvSpPr>
              <p:cNvPr id="394" name="Google Shape;394;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95" name="Google Shape;395;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11"/>
            <p:cNvGrpSpPr/>
            <p:nvPr/>
          </p:nvGrpSpPr>
          <p:grpSpPr>
            <a:xfrm>
              <a:off x="2072145" y="-43886"/>
              <a:ext cx="468123" cy="443078"/>
              <a:chOff x="0" y="-38100"/>
              <a:chExt cx="406400" cy="384658"/>
            </a:xfrm>
          </p:grpSpPr>
          <p:sp>
            <p:nvSpPr>
              <p:cNvPr id="397" name="Google Shape;397;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398" name="Google Shape;398;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11"/>
            <p:cNvGrpSpPr/>
            <p:nvPr/>
          </p:nvGrpSpPr>
          <p:grpSpPr>
            <a:xfrm>
              <a:off x="2590181" y="-43886"/>
              <a:ext cx="468123" cy="443078"/>
              <a:chOff x="0" y="-38100"/>
              <a:chExt cx="406400" cy="384658"/>
            </a:xfrm>
          </p:grpSpPr>
          <p:sp>
            <p:nvSpPr>
              <p:cNvPr id="400" name="Google Shape;400;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01" name="Google Shape;401;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11"/>
            <p:cNvGrpSpPr/>
            <p:nvPr/>
          </p:nvGrpSpPr>
          <p:grpSpPr>
            <a:xfrm>
              <a:off x="3108217" y="-43886"/>
              <a:ext cx="468123" cy="443078"/>
              <a:chOff x="0" y="-38100"/>
              <a:chExt cx="406400" cy="384658"/>
            </a:xfrm>
          </p:grpSpPr>
          <p:sp>
            <p:nvSpPr>
              <p:cNvPr id="403" name="Google Shape;403;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04" name="Google Shape;404;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11"/>
            <p:cNvGrpSpPr/>
            <p:nvPr/>
          </p:nvGrpSpPr>
          <p:grpSpPr>
            <a:xfrm>
              <a:off x="3626253" y="-43886"/>
              <a:ext cx="468123" cy="443078"/>
              <a:chOff x="0" y="-38100"/>
              <a:chExt cx="406400" cy="384658"/>
            </a:xfrm>
          </p:grpSpPr>
          <p:sp>
            <p:nvSpPr>
              <p:cNvPr id="406" name="Google Shape;406;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07" name="Google Shape;407;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11"/>
            <p:cNvGrpSpPr/>
            <p:nvPr/>
          </p:nvGrpSpPr>
          <p:grpSpPr>
            <a:xfrm>
              <a:off x="4144290" y="-43886"/>
              <a:ext cx="468123" cy="443078"/>
              <a:chOff x="0" y="-38100"/>
              <a:chExt cx="406400" cy="384658"/>
            </a:xfrm>
          </p:grpSpPr>
          <p:sp>
            <p:nvSpPr>
              <p:cNvPr id="409" name="Google Shape;409;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10" name="Google Shape;410;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11"/>
            <p:cNvGrpSpPr/>
            <p:nvPr/>
          </p:nvGrpSpPr>
          <p:grpSpPr>
            <a:xfrm>
              <a:off x="4662326" y="-43886"/>
              <a:ext cx="468123" cy="443078"/>
              <a:chOff x="0" y="-38100"/>
              <a:chExt cx="406400" cy="384658"/>
            </a:xfrm>
          </p:grpSpPr>
          <p:sp>
            <p:nvSpPr>
              <p:cNvPr id="412" name="Google Shape;412;p11"/>
              <p:cNvSpPr/>
              <p:nvPr/>
            </p:nvSpPr>
            <p:spPr>
              <a:xfrm>
                <a:off x="0" y="0"/>
                <a:ext cx="406400" cy="346558"/>
              </a:xfrm>
              <a:custGeom>
                <a:avLst/>
                <a:gdLst/>
                <a:ahLst/>
                <a:cxnLst/>
                <a:rect l="l" t="t" r="r" b="b"/>
                <a:pathLst>
                  <a:path w="406400" h="346558" extrusionOk="0">
                    <a:moveTo>
                      <a:pt x="203200" y="0"/>
                    </a:moveTo>
                    <a:lnTo>
                      <a:pt x="406400" y="0"/>
                    </a:lnTo>
                    <a:lnTo>
                      <a:pt x="203200" y="346558"/>
                    </a:lnTo>
                    <a:lnTo>
                      <a:pt x="0" y="346558"/>
                    </a:lnTo>
                    <a:lnTo>
                      <a:pt x="203200" y="0"/>
                    </a:lnTo>
                    <a:close/>
                  </a:path>
                </a:pathLst>
              </a:custGeom>
              <a:solidFill>
                <a:srgbClr val="5895C3">
                  <a:alpha val="69803"/>
                </a:srgbClr>
              </a:solidFill>
              <a:ln>
                <a:noFill/>
              </a:ln>
            </p:spPr>
            <p:txBody>
              <a:bodyPr/>
              <a:lstStyle/>
              <a:p>
                <a:endParaRPr lang="en-DE"/>
              </a:p>
            </p:txBody>
          </p:sp>
          <p:sp>
            <p:nvSpPr>
              <p:cNvPr id="413" name="Google Shape;413;p11"/>
              <p:cNvSpPr txBox="1"/>
              <p:nvPr/>
            </p:nvSpPr>
            <p:spPr>
              <a:xfrm>
                <a:off x="101600" y="-38100"/>
                <a:ext cx="203200" cy="3846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14" name="Google Shape;414;p11"/>
          <p:cNvGrpSpPr/>
          <p:nvPr/>
        </p:nvGrpSpPr>
        <p:grpSpPr>
          <a:xfrm>
            <a:off x="1028700" y="6409519"/>
            <a:ext cx="3129464" cy="976842"/>
            <a:chOff x="0" y="-38100"/>
            <a:chExt cx="824221" cy="257275"/>
          </a:xfrm>
        </p:grpSpPr>
        <p:sp>
          <p:nvSpPr>
            <p:cNvPr id="415" name="Google Shape;415;p11"/>
            <p:cNvSpPr/>
            <p:nvPr/>
          </p:nvSpPr>
          <p:spPr>
            <a:xfrm>
              <a:off x="0" y="0"/>
              <a:ext cx="824221" cy="219175"/>
            </a:xfrm>
            <a:custGeom>
              <a:avLst/>
              <a:gdLst/>
              <a:ahLst/>
              <a:cxnLst/>
              <a:rect l="l" t="t" r="r" b="b"/>
              <a:pathLst>
                <a:path w="824221" h="219175" extrusionOk="0">
                  <a:moveTo>
                    <a:pt x="0" y="0"/>
                  </a:moveTo>
                  <a:lnTo>
                    <a:pt x="824221" y="0"/>
                  </a:lnTo>
                  <a:lnTo>
                    <a:pt x="824221" y="219175"/>
                  </a:lnTo>
                  <a:lnTo>
                    <a:pt x="0" y="219175"/>
                  </a:lnTo>
                  <a:close/>
                </a:path>
              </a:pathLst>
            </a:custGeom>
            <a:solidFill>
              <a:srgbClr val="000000">
                <a:alpha val="0"/>
              </a:srgbClr>
            </a:solidFill>
            <a:ln w="28575" cap="sq" cmpd="sng">
              <a:solidFill>
                <a:srgbClr val="81D7FF"/>
              </a:solidFill>
              <a:prstDash val="solid"/>
              <a:miter lim="8000"/>
              <a:headEnd type="none" w="sm" len="sm"/>
              <a:tailEnd type="none" w="sm" len="sm"/>
            </a:ln>
          </p:spPr>
          <p:txBody>
            <a:bodyPr/>
            <a:lstStyle/>
            <a:p>
              <a:endParaRPr lang="en-DE"/>
            </a:p>
          </p:txBody>
        </p:sp>
        <p:sp>
          <p:nvSpPr>
            <p:cNvPr id="416" name="Google Shape;416;p11"/>
            <p:cNvSpPr txBox="1"/>
            <p:nvPr/>
          </p:nvSpPr>
          <p:spPr>
            <a:xfrm>
              <a:off x="0" y="-38100"/>
              <a:ext cx="824221" cy="2572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11"/>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8">
              <a:alphaModFix/>
            </a:blip>
            <a:stretch>
              <a:fillRect/>
            </a:stretch>
          </a:blipFill>
          <a:ln>
            <a:noFill/>
          </a:ln>
        </p:spPr>
        <p:txBody>
          <a:bodyPr/>
          <a:lstStyle/>
          <a:p>
            <a:endParaRPr lang="en-DE"/>
          </a:p>
        </p:txBody>
      </p:sp>
      <p:sp>
        <p:nvSpPr>
          <p:cNvPr id="418" name="Google Shape;418;p11"/>
          <p:cNvSpPr txBox="1"/>
          <p:nvPr/>
        </p:nvSpPr>
        <p:spPr>
          <a:xfrm>
            <a:off x="503825" y="1954406"/>
            <a:ext cx="10882375" cy="135421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8800" dirty="0">
                <a:solidFill>
                  <a:schemeClr val="bg1"/>
                </a:solidFill>
                <a:latin typeface="+mj-lt"/>
              </a:rPr>
              <a:t>“</a:t>
            </a:r>
            <a:r>
              <a:rPr lang="en-GB" sz="4000" b="0" i="0" dirty="0">
                <a:solidFill>
                  <a:schemeClr val="bg1"/>
                </a:solidFill>
                <a:effectLst/>
                <a:latin typeface="+mj-lt"/>
              </a:rPr>
              <a:t>Humans vs Machines: Is AI Taking Over?”</a:t>
            </a:r>
            <a:endParaRPr sz="4000" dirty="0">
              <a:solidFill>
                <a:schemeClr val="bg1"/>
              </a:solidFill>
              <a:latin typeface="+mj-lt"/>
            </a:endParaRPr>
          </a:p>
        </p:txBody>
      </p:sp>
      <p:sp>
        <p:nvSpPr>
          <p:cNvPr id="419" name="Google Shape;419;p11"/>
          <p:cNvSpPr txBox="1"/>
          <p:nvPr/>
        </p:nvSpPr>
        <p:spPr>
          <a:xfrm>
            <a:off x="2884316" y="3617390"/>
            <a:ext cx="7007100" cy="196977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0" i="0" u="none" strike="noStrike" cap="none" dirty="0">
                <a:solidFill>
                  <a:srgbClr val="FFFFFF"/>
                </a:solidFill>
                <a:latin typeface="+mn-lt"/>
                <a:ea typeface="Montserrat"/>
                <a:cs typeface="Montserrat"/>
                <a:sym typeface="Montserrat"/>
              </a:rPr>
              <a:t>Exploring the ethical dimensions of artificial intelligence: Balancing innovation and responsibility in the age of intelligent machines.</a:t>
            </a:r>
            <a:endParaRPr sz="3200" dirty="0">
              <a:latin typeface="+mn-lt"/>
            </a:endParaRPr>
          </a:p>
        </p:txBody>
      </p:sp>
      <p:sp>
        <p:nvSpPr>
          <p:cNvPr id="420" name="Google Shape;420;p11"/>
          <p:cNvSpPr txBox="1"/>
          <p:nvPr/>
        </p:nvSpPr>
        <p:spPr>
          <a:xfrm>
            <a:off x="5027500" y="5731822"/>
            <a:ext cx="3789006" cy="196977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FFFFFF"/>
                </a:solidFill>
                <a:latin typeface="+mn-lt"/>
                <a:ea typeface="Oswald"/>
                <a:cs typeface="Oswald"/>
                <a:sym typeface="Oswald"/>
              </a:rPr>
              <a:t>Presented by:</a:t>
            </a:r>
          </a:p>
          <a:p>
            <a:pPr marL="0" marR="0" lvl="0" indent="0" algn="l" rtl="0">
              <a:lnSpc>
                <a:spcPct val="100000"/>
              </a:lnSpc>
              <a:spcBef>
                <a:spcPts val="0"/>
              </a:spcBef>
              <a:spcAft>
                <a:spcPts val="0"/>
              </a:spcAft>
              <a:buNone/>
            </a:pPr>
            <a:r>
              <a:rPr lang="en-US" sz="3200" b="1" dirty="0">
                <a:solidFill>
                  <a:srgbClr val="FFFFFF"/>
                </a:solidFill>
                <a:latin typeface="+mn-lt"/>
                <a:sym typeface="Oswald"/>
              </a:rPr>
              <a:t>        Esra</a:t>
            </a:r>
          </a:p>
          <a:p>
            <a:pPr marL="0" marR="0" lvl="0" indent="0" algn="l" rtl="0">
              <a:lnSpc>
                <a:spcPct val="100000"/>
              </a:lnSpc>
              <a:spcBef>
                <a:spcPts val="0"/>
              </a:spcBef>
              <a:spcAft>
                <a:spcPts val="0"/>
              </a:spcAft>
              <a:buNone/>
            </a:pPr>
            <a:r>
              <a:rPr lang="en-US" sz="3200" b="1" dirty="0">
                <a:solidFill>
                  <a:srgbClr val="FFFFFF"/>
                </a:solidFill>
                <a:latin typeface="+mn-lt"/>
                <a:sym typeface="Oswald"/>
              </a:rPr>
              <a:t>      </a:t>
            </a:r>
            <a:r>
              <a:rPr lang="en-US" sz="3200" b="1" dirty="0" err="1">
                <a:solidFill>
                  <a:srgbClr val="FFFFFF"/>
                </a:solidFill>
                <a:latin typeface="+mn-lt"/>
                <a:sym typeface="Oswald"/>
              </a:rPr>
              <a:t>Ewakise</a:t>
            </a:r>
            <a:endParaRPr lang="en-US" sz="3200" b="1" dirty="0">
              <a:solidFill>
                <a:srgbClr val="FFFFFF"/>
              </a:solidFill>
              <a:latin typeface="+mn-lt"/>
              <a:sym typeface="Oswald"/>
            </a:endParaRPr>
          </a:p>
          <a:p>
            <a:pPr marL="0" marR="0" lvl="0" indent="0" algn="l" rtl="0">
              <a:lnSpc>
                <a:spcPct val="100000"/>
              </a:lnSpc>
              <a:spcBef>
                <a:spcPts val="0"/>
              </a:spcBef>
              <a:spcAft>
                <a:spcPts val="0"/>
              </a:spcAft>
              <a:buNone/>
            </a:pPr>
            <a:r>
              <a:rPr lang="en-US" sz="3200" b="1" dirty="0">
                <a:solidFill>
                  <a:srgbClr val="FFFFFF"/>
                </a:solidFill>
                <a:latin typeface="+mn-lt"/>
                <a:sym typeface="Oswald"/>
              </a:rPr>
              <a:t>    Theophilus</a:t>
            </a:r>
            <a:endParaRPr sz="3200" dirty="0">
              <a:latin typeface="+mn-lt"/>
            </a:endParaRPr>
          </a:p>
        </p:txBody>
      </p:sp>
      <p:sp>
        <p:nvSpPr>
          <p:cNvPr id="425" name="Google Shape;425;p11"/>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rgbClr val="FFFFFF"/>
                </a:solidFill>
                <a:latin typeface="Montserrat"/>
                <a:ea typeface="Montserrat"/>
                <a:cs typeface="Montserrat"/>
                <a:sym typeface="Montserrat"/>
              </a:rPr>
              <a:t>LOGO</a:t>
            </a:r>
            <a:endParaRPr dirty="0"/>
          </a:p>
        </p:txBody>
      </p:sp>
      <p:grpSp>
        <p:nvGrpSpPr>
          <p:cNvPr id="426" name="Google Shape;426;p11"/>
          <p:cNvGrpSpPr/>
          <p:nvPr/>
        </p:nvGrpSpPr>
        <p:grpSpPr>
          <a:xfrm>
            <a:off x="5500253" y="7386362"/>
            <a:ext cx="3114596" cy="80027"/>
            <a:chOff x="0" y="0"/>
            <a:chExt cx="4152794" cy="106703"/>
          </a:xfrm>
        </p:grpSpPr>
        <p:grpSp>
          <p:nvGrpSpPr>
            <p:cNvPr id="427" name="Google Shape;427;p11"/>
            <p:cNvGrpSpPr/>
            <p:nvPr/>
          </p:nvGrpSpPr>
          <p:grpSpPr>
            <a:xfrm>
              <a:off x="0" y="0"/>
              <a:ext cx="106703" cy="106703"/>
              <a:chOff x="0" y="0"/>
              <a:chExt cx="812800" cy="812800"/>
            </a:xfrm>
          </p:grpSpPr>
          <p:sp>
            <p:nvSpPr>
              <p:cNvPr id="428" name="Google Shape;42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11"/>
            <p:cNvGrpSpPr/>
            <p:nvPr/>
          </p:nvGrpSpPr>
          <p:grpSpPr>
            <a:xfrm>
              <a:off x="1348697" y="0"/>
              <a:ext cx="106703" cy="106703"/>
              <a:chOff x="0" y="0"/>
              <a:chExt cx="812800" cy="812800"/>
            </a:xfrm>
          </p:grpSpPr>
          <p:sp>
            <p:nvSpPr>
              <p:cNvPr id="431" name="Google Shape;43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3" name="Google Shape;433;p11"/>
            <p:cNvGrpSpPr/>
            <p:nvPr/>
          </p:nvGrpSpPr>
          <p:grpSpPr>
            <a:xfrm>
              <a:off x="1798263" y="0"/>
              <a:ext cx="106703" cy="106703"/>
              <a:chOff x="0" y="0"/>
              <a:chExt cx="812800" cy="812800"/>
            </a:xfrm>
          </p:grpSpPr>
          <p:sp>
            <p:nvSpPr>
              <p:cNvPr id="434" name="Google Shape;43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6" name="Google Shape;436;p11"/>
            <p:cNvGrpSpPr/>
            <p:nvPr/>
          </p:nvGrpSpPr>
          <p:grpSpPr>
            <a:xfrm>
              <a:off x="2247828" y="0"/>
              <a:ext cx="106703" cy="106703"/>
              <a:chOff x="0" y="0"/>
              <a:chExt cx="812800" cy="812800"/>
            </a:xfrm>
          </p:grpSpPr>
          <p:sp>
            <p:nvSpPr>
              <p:cNvPr id="437" name="Google Shape;43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9" name="Google Shape;439;p11"/>
            <p:cNvGrpSpPr/>
            <p:nvPr/>
          </p:nvGrpSpPr>
          <p:grpSpPr>
            <a:xfrm>
              <a:off x="2697394" y="0"/>
              <a:ext cx="106703" cy="106703"/>
              <a:chOff x="0" y="0"/>
              <a:chExt cx="812800" cy="812800"/>
            </a:xfrm>
          </p:grpSpPr>
          <p:sp>
            <p:nvSpPr>
              <p:cNvPr id="440" name="Google Shape;4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2" name="Google Shape;442;p11"/>
            <p:cNvGrpSpPr/>
            <p:nvPr/>
          </p:nvGrpSpPr>
          <p:grpSpPr>
            <a:xfrm>
              <a:off x="3146959" y="0"/>
              <a:ext cx="106703" cy="106703"/>
              <a:chOff x="0" y="0"/>
              <a:chExt cx="812800" cy="812800"/>
            </a:xfrm>
          </p:grpSpPr>
          <p:sp>
            <p:nvSpPr>
              <p:cNvPr id="443" name="Google Shape;4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5" name="Google Shape;445;p11"/>
            <p:cNvGrpSpPr/>
            <p:nvPr/>
          </p:nvGrpSpPr>
          <p:grpSpPr>
            <a:xfrm>
              <a:off x="449566" y="0"/>
              <a:ext cx="106703" cy="106703"/>
              <a:chOff x="0" y="0"/>
              <a:chExt cx="812800" cy="812800"/>
            </a:xfrm>
          </p:grpSpPr>
          <p:sp>
            <p:nvSpPr>
              <p:cNvPr id="446" name="Google Shape;4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8" name="Google Shape;448;p11"/>
            <p:cNvGrpSpPr/>
            <p:nvPr/>
          </p:nvGrpSpPr>
          <p:grpSpPr>
            <a:xfrm>
              <a:off x="899131" y="0"/>
              <a:ext cx="106703" cy="106703"/>
              <a:chOff x="0" y="0"/>
              <a:chExt cx="812800" cy="812800"/>
            </a:xfrm>
          </p:grpSpPr>
          <p:sp>
            <p:nvSpPr>
              <p:cNvPr id="449" name="Google Shape;4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1"/>
            <p:cNvGrpSpPr/>
            <p:nvPr/>
          </p:nvGrpSpPr>
          <p:grpSpPr>
            <a:xfrm>
              <a:off x="3596525" y="0"/>
              <a:ext cx="106703" cy="106703"/>
              <a:chOff x="0" y="0"/>
              <a:chExt cx="812800" cy="812800"/>
            </a:xfrm>
          </p:grpSpPr>
          <p:sp>
            <p:nvSpPr>
              <p:cNvPr id="452" name="Google Shape;45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1"/>
            <p:cNvGrpSpPr/>
            <p:nvPr/>
          </p:nvGrpSpPr>
          <p:grpSpPr>
            <a:xfrm>
              <a:off x="4046091" y="0"/>
              <a:ext cx="106703" cy="106703"/>
              <a:chOff x="0" y="0"/>
              <a:chExt cx="812800" cy="812800"/>
            </a:xfrm>
          </p:grpSpPr>
          <p:sp>
            <p:nvSpPr>
              <p:cNvPr id="455" name="Google Shape;45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57" name="Google Shape;457;p11"/>
          <p:cNvGrpSpPr/>
          <p:nvPr/>
        </p:nvGrpSpPr>
        <p:grpSpPr>
          <a:xfrm>
            <a:off x="17610067" y="8982196"/>
            <a:ext cx="3114596" cy="80027"/>
            <a:chOff x="0" y="0"/>
            <a:chExt cx="4152794" cy="106703"/>
          </a:xfrm>
        </p:grpSpPr>
        <p:grpSp>
          <p:nvGrpSpPr>
            <p:cNvPr id="458" name="Google Shape;458;p11"/>
            <p:cNvGrpSpPr/>
            <p:nvPr/>
          </p:nvGrpSpPr>
          <p:grpSpPr>
            <a:xfrm>
              <a:off x="0" y="0"/>
              <a:ext cx="106703" cy="106703"/>
              <a:chOff x="0" y="0"/>
              <a:chExt cx="812800" cy="812800"/>
            </a:xfrm>
          </p:grpSpPr>
          <p:sp>
            <p:nvSpPr>
              <p:cNvPr id="459" name="Google Shape;45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11"/>
            <p:cNvGrpSpPr/>
            <p:nvPr/>
          </p:nvGrpSpPr>
          <p:grpSpPr>
            <a:xfrm>
              <a:off x="1348697" y="0"/>
              <a:ext cx="106703" cy="106703"/>
              <a:chOff x="0" y="0"/>
              <a:chExt cx="812800" cy="812800"/>
            </a:xfrm>
          </p:grpSpPr>
          <p:sp>
            <p:nvSpPr>
              <p:cNvPr id="462" name="Google Shape;46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11"/>
            <p:cNvGrpSpPr/>
            <p:nvPr/>
          </p:nvGrpSpPr>
          <p:grpSpPr>
            <a:xfrm>
              <a:off x="1798263" y="0"/>
              <a:ext cx="106703" cy="106703"/>
              <a:chOff x="0" y="0"/>
              <a:chExt cx="812800" cy="812800"/>
            </a:xfrm>
          </p:grpSpPr>
          <p:sp>
            <p:nvSpPr>
              <p:cNvPr id="465" name="Google Shape;4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11"/>
            <p:cNvGrpSpPr/>
            <p:nvPr/>
          </p:nvGrpSpPr>
          <p:grpSpPr>
            <a:xfrm>
              <a:off x="2247828" y="0"/>
              <a:ext cx="106703" cy="106703"/>
              <a:chOff x="0" y="0"/>
              <a:chExt cx="812800" cy="812800"/>
            </a:xfrm>
          </p:grpSpPr>
          <p:sp>
            <p:nvSpPr>
              <p:cNvPr id="468" name="Google Shape;4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11"/>
            <p:cNvGrpSpPr/>
            <p:nvPr/>
          </p:nvGrpSpPr>
          <p:grpSpPr>
            <a:xfrm>
              <a:off x="2697394" y="0"/>
              <a:ext cx="106703" cy="106703"/>
              <a:chOff x="0" y="0"/>
              <a:chExt cx="812800" cy="812800"/>
            </a:xfrm>
          </p:grpSpPr>
          <p:sp>
            <p:nvSpPr>
              <p:cNvPr id="471" name="Google Shape;4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11"/>
            <p:cNvGrpSpPr/>
            <p:nvPr/>
          </p:nvGrpSpPr>
          <p:grpSpPr>
            <a:xfrm>
              <a:off x="3146959" y="0"/>
              <a:ext cx="106703" cy="106703"/>
              <a:chOff x="0" y="0"/>
              <a:chExt cx="812800" cy="812800"/>
            </a:xfrm>
          </p:grpSpPr>
          <p:sp>
            <p:nvSpPr>
              <p:cNvPr id="474" name="Google Shape;47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6" name="Google Shape;476;p11"/>
            <p:cNvGrpSpPr/>
            <p:nvPr/>
          </p:nvGrpSpPr>
          <p:grpSpPr>
            <a:xfrm>
              <a:off x="449566" y="0"/>
              <a:ext cx="106703" cy="106703"/>
              <a:chOff x="0" y="0"/>
              <a:chExt cx="812800" cy="812800"/>
            </a:xfrm>
          </p:grpSpPr>
          <p:sp>
            <p:nvSpPr>
              <p:cNvPr id="477" name="Google Shape;47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9" name="Google Shape;479;p11"/>
            <p:cNvGrpSpPr/>
            <p:nvPr/>
          </p:nvGrpSpPr>
          <p:grpSpPr>
            <a:xfrm>
              <a:off x="899131" y="0"/>
              <a:ext cx="106703" cy="106703"/>
              <a:chOff x="0" y="0"/>
              <a:chExt cx="812800" cy="812800"/>
            </a:xfrm>
          </p:grpSpPr>
          <p:sp>
            <p:nvSpPr>
              <p:cNvPr id="480" name="Google Shape;48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2" name="Google Shape;482;p11"/>
            <p:cNvGrpSpPr/>
            <p:nvPr/>
          </p:nvGrpSpPr>
          <p:grpSpPr>
            <a:xfrm>
              <a:off x="3596525" y="0"/>
              <a:ext cx="106703" cy="106703"/>
              <a:chOff x="0" y="0"/>
              <a:chExt cx="812800" cy="812800"/>
            </a:xfrm>
          </p:grpSpPr>
          <p:sp>
            <p:nvSpPr>
              <p:cNvPr id="483" name="Google Shape;48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5" name="Google Shape;485;p11"/>
            <p:cNvGrpSpPr/>
            <p:nvPr/>
          </p:nvGrpSpPr>
          <p:grpSpPr>
            <a:xfrm>
              <a:off x="4046091" y="0"/>
              <a:ext cx="106703" cy="106703"/>
              <a:chOff x="0" y="0"/>
              <a:chExt cx="812800" cy="812800"/>
            </a:xfrm>
          </p:grpSpPr>
          <p:sp>
            <p:nvSpPr>
              <p:cNvPr id="486" name="Google Shape;48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8" name="Google Shape;488;p11"/>
          <p:cNvGrpSpPr/>
          <p:nvPr/>
        </p:nvGrpSpPr>
        <p:grpSpPr>
          <a:xfrm>
            <a:off x="6996127" y="1591242"/>
            <a:ext cx="3114596" cy="80027"/>
            <a:chOff x="0" y="0"/>
            <a:chExt cx="4152794" cy="106703"/>
          </a:xfrm>
        </p:grpSpPr>
        <p:grpSp>
          <p:nvGrpSpPr>
            <p:cNvPr id="489" name="Google Shape;489;p11"/>
            <p:cNvGrpSpPr/>
            <p:nvPr/>
          </p:nvGrpSpPr>
          <p:grpSpPr>
            <a:xfrm>
              <a:off x="0" y="0"/>
              <a:ext cx="106703" cy="106703"/>
              <a:chOff x="0" y="0"/>
              <a:chExt cx="812800" cy="812800"/>
            </a:xfrm>
          </p:grpSpPr>
          <p:sp>
            <p:nvSpPr>
              <p:cNvPr id="490" name="Google Shape;49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2" name="Google Shape;492;p11"/>
            <p:cNvGrpSpPr/>
            <p:nvPr/>
          </p:nvGrpSpPr>
          <p:grpSpPr>
            <a:xfrm>
              <a:off x="1348697" y="0"/>
              <a:ext cx="106703" cy="106703"/>
              <a:chOff x="0" y="0"/>
              <a:chExt cx="812800" cy="812800"/>
            </a:xfrm>
          </p:grpSpPr>
          <p:sp>
            <p:nvSpPr>
              <p:cNvPr id="493" name="Google Shape;49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5" name="Google Shape;495;p11"/>
            <p:cNvGrpSpPr/>
            <p:nvPr/>
          </p:nvGrpSpPr>
          <p:grpSpPr>
            <a:xfrm>
              <a:off x="1798263" y="0"/>
              <a:ext cx="106703" cy="106703"/>
              <a:chOff x="0" y="0"/>
              <a:chExt cx="812800" cy="812800"/>
            </a:xfrm>
          </p:grpSpPr>
          <p:sp>
            <p:nvSpPr>
              <p:cNvPr id="496" name="Google Shape;4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8" name="Google Shape;498;p11"/>
            <p:cNvGrpSpPr/>
            <p:nvPr/>
          </p:nvGrpSpPr>
          <p:grpSpPr>
            <a:xfrm>
              <a:off x="2247828" y="0"/>
              <a:ext cx="106703" cy="106703"/>
              <a:chOff x="0" y="0"/>
              <a:chExt cx="812800" cy="812800"/>
            </a:xfrm>
          </p:grpSpPr>
          <p:sp>
            <p:nvSpPr>
              <p:cNvPr id="499" name="Google Shape;4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1" name="Google Shape;501;p11"/>
            <p:cNvGrpSpPr/>
            <p:nvPr/>
          </p:nvGrpSpPr>
          <p:grpSpPr>
            <a:xfrm>
              <a:off x="2697394" y="0"/>
              <a:ext cx="106703" cy="106703"/>
              <a:chOff x="0" y="0"/>
              <a:chExt cx="812800" cy="812800"/>
            </a:xfrm>
          </p:grpSpPr>
          <p:sp>
            <p:nvSpPr>
              <p:cNvPr id="502" name="Google Shape;5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4" name="Google Shape;504;p11"/>
            <p:cNvGrpSpPr/>
            <p:nvPr/>
          </p:nvGrpSpPr>
          <p:grpSpPr>
            <a:xfrm>
              <a:off x="3146959" y="0"/>
              <a:ext cx="106703" cy="106703"/>
              <a:chOff x="0" y="0"/>
              <a:chExt cx="812800" cy="812800"/>
            </a:xfrm>
          </p:grpSpPr>
          <p:sp>
            <p:nvSpPr>
              <p:cNvPr id="505" name="Google Shape;5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7" name="Google Shape;507;p11"/>
            <p:cNvGrpSpPr/>
            <p:nvPr/>
          </p:nvGrpSpPr>
          <p:grpSpPr>
            <a:xfrm>
              <a:off x="449566" y="0"/>
              <a:ext cx="106703" cy="106703"/>
              <a:chOff x="0" y="0"/>
              <a:chExt cx="812800" cy="812800"/>
            </a:xfrm>
          </p:grpSpPr>
          <p:sp>
            <p:nvSpPr>
              <p:cNvPr id="508" name="Google Shape;50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0" name="Google Shape;510;p11"/>
            <p:cNvGrpSpPr/>
            <p:nvPr/>
          </p:nvGrpSpPr>
          <p:grpSpPr>
            <a:xfrm>
              <a:off x="899131" y="0"/>
              <a:ext cx="106703" cy="106703"/>
              <a:chOff x="0" y="0"/>
              <a:chExt cx="812800" cy="812800"/>
            </a:xfrm>
          </p:grpSpPr>
          <p:sp>
            <p:nvSpPr>
              <p:cNvPr id="511" name="Google Shape;51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3" name="Google Shape;513;p11"/>
            <p:cNvGrpSpPr/>
            <p:nvPr/>
          </p:nvGrpSpPr>
          <p:grpSpPr>
            <a:xfrm>
              <a:off x="3596525" y="0"/>
              <a:ext cx="106703" cy="106703"/>
              <a:chOff x="0" y="0"/>
              <a:chExt cx="812800" cy="812800"/>
            </a:xfrm>
          </p:grpSpPr>
          <p:sp>
            <p:nvSpPr>
              <p:cNvPr id="514" name="Google Shape;51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6" name="Google Shape;516;p11"/>
            <p:cNvGrpSpPr/>
            <p:nvPr/>
          </p:nvGrpSpPr>
          <p:grpSpPr>
            <a:xfrm>
              <a:off x="4046091" y="0"/>
              <a:ext cx="106703" cy="106703"/>
              <a:chOff x="0" y="0"/>
              <a:chExt cx="812800" cy="812800"/>
            </a:xfrm>
          </p:grpSpPr>
          <p:sp>
            <p:nvSpPr>
              <p:cNvPr id="517" name="Google Shape;51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519" name="Google Shape;519;p11"/>
          <p:cNvPicPr preferRelativeResize="0"/>
          <p:nvPr/>
        </p:nvPicPr>
        <p:blipFill>
          <a:blip r:embed="rId9">
            <a:alphaModFix/>
          </a:blip>
          <a:stretch>
            <a:fillRect/>
          </a:stretch>
        </p:blipFill>
        <p:spPr>
          <a:xfrm>
            <a:off x="7263762" y="8622872"/>
            <a:ext cx="4122438" cy="359325"/>
          </a:xfrm>
          <a:prstGeom prst="rect">
            <a:avLst/>
          </a:prstGeom>
          <a:noFill/>
          <a:ln>
            <a:noFill/>
          </a:ln>
        </p:spPr>
      </p:pic>
      <p:pic>
        <p:nvPicPr>
          <p:cNvPr id="520" name="Google Shape;520;p11"/>
          <p:cNvPicPr preferRelativeResize="0"/>
          <p:nvPr/>
        </p:nvPicPr>
        <p:blipFill>
          <a:blip r:embed="rId10">
            <a:alphaModFix/>
          </a:blip>
          <a:stretch>
            <a:fillRect/>
          </a:stretch>
        </p:blipFill>
        <p:spPr>
          <a:xfrm>
            <a:off x="-2480475" y="7692312"/>
            <a:ext cx="4509025" cy="1794975"/>
          </a:xfrm>
          <a:prstGeom prst="rect">
            <a:avLst/>
          </a:prstGeom>
          <a:noFill/>
          <a:ln>
            <a:noFill/>
          </a:ln>
        </p:spPr>
      </p:pic>
      <p:pic>
        <p:nvPicPr>
          <p:cNvPr id="521" name="Google Shape;521;p11"/>
          <p:cNvPicPr preferRelativeResize="0"/>
          <p:nvPr/>
        </p:nvPicPr>
        <p:blipFill>
          <a:blip r:embed="rId11">
            <a:alphaModFix/>
          </a:blip>
          <a:stretch>
            <a:fillRect/>
          </a:stretch>
        </p:blipFill>
        <p:spPr>
          <a:xfrm>
            <a:off x="16808750" y="2093125"/>
            <a:ext cx="975425" cy="676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19"/>
          <p:cNvGrpSpPr/>
          <p:nvPr/>
        </p:nvGrpSpPr>
        <p:grpSpPr>
          <a:xfrm rot="10800000">
            <a:off x="0" y="0"/>
            <a:ext cx="18288000" cy="10431661"/>
            <a:chOff x="0" y="-38100"/>
            <a:chExt cx="4816593" cy="2747433"/>
          </a:xfrm>
        </p:grpSpPr>
        <p:sp>
          <p:nvSpPr>
            <p:cNvPr id="1081" name="Google Shape;1081;p1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082" name="Google Shape;1082;p19"/>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83" name="Google Shape;1083;p19"/>
          <p:cNvPicPr preferRelativeResize="0"/>
          <p:nvPr/>
        </p:nvPicPr>
        <p:blipFill>
          <a:blip r:embed="rId3">
            <a:alphaModFix/>
          </a:blip>
          <a:stretch>
            <a:fillRect/>
          </a:stretch>
        </p:blipFill>
        <p:spPr>
          <a:xfrm>
            <a:off x="17073800" y="2407925"/>
            <a:ext cx="807500" cy="6776176"/>
          </a:xfrm>
          <a:prstGeom prst="rect">
            <a:avLst/>
          </a:prstGeom>
          <a:noFill/>
          <a:ln>
            <a:noFill/>
          </a:ln>
        </p:spPr>
      </p:pic>
      <p:pic>
        <p:nvPicPr>
          <p:cNvPr id="1084" name="Google Shape;1084;p19"/>
          <p:cNvPicPr preferRelativeResize="0"/>
          <p:nvPr/>
        </p:nvPicPr>
        <p:blipFill>
          <a:blip r:embed="rId4">
            <a:alphaModFix/>
          </a:blip>
          <a:stretch>
            <a:fillRect/>
          </a:stretch>
        </p:blipFill>
        <p:spPr>
          <a:xfrm>
            <a:off x="-1859300" y="0"/>
            <a:ext cx="22726886" cy="10287000"/>
          </a:xfrm>
          <a:prstGeom prst="rect">
            <a:avLst/>
          </a:prstGeom>
          <a:noFill/>
          <a:ln>
            <a:noFill/>
          </a:ln>
        </p:spPr>
      </p:pic>
      <p:sp>
        <p:nvSpPr>
          <p:cNvPr id="1085" name="Google Shape;1085;p19"/>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txBody>
          <a:bodyPr/>
          <a:lstStyle/>
          <a:p>
            <a:endParaRPr lang="en-DE"/>
          </a:p>
        </p:txBody>
      </p:sp>
      <p:grpSp>
        <p:nvGrpSpPr>
          <p:cNvPr id="1086" name="Google Shape;1086;p19"/>
          <p:cNvGrpSpPr/>
          <p:nvPr/>
        </p:nvGrpSpPr>
        <p:grpSpPr>
          <a:xfrm>
            <a:off x="1276999" y="3268105"/>
            <a:ext cx="6929221" cy="2399910"/>
            <a:chOff x="0" y="-38100"/>
            <a:chExt cx="1824980" cy="632075"/>
          </a:xfrm>
        </p:grpSpPr>
        <p:sp>
          <p:nvSpPr>
            <p:cNvPr id="1087" name="Google Shape;1087;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9" name="Google Shape;1089;p19"/>
          <p:cNvGrpSpPr/>
          <p:nvPr/>
        </p:nvGrpSpPr>
        <p:grpSpPr>
          <a:xfrm>
            <a:off x="1276999" y="6342504"/>
            <a:ext cx="6929221" cy="2399910"/>
            <a:chOff x="0" y="-38100"/>
            <a:chExt cx="1824980" cy="632075"/>
          </a:xfrm>
        </p:grpSpPr>
        <p:sp>
          <p:nvSpPr>
            <p:cNvPr id="1090" name="Google Shape;1090;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2" name="Google Shape;1092;p19"/>
          <p:cNvGrpSpPr/>
          <p:nvPr/>
        </p:nvGrpSpPr>
        <p:grpSpPr>
          <a:xfrm>
            <a:off x="9798480" y="3268105"/>
            <a:ext cx="6929221" cy="2399910"/>
            <a:chOff x="0" y="-38100"/>
            <a:chExt cx="1824980" cy="632075"/>
          </a:xfrm>
        </p:grpSpPr>
        <p:sp>
          <p:nvSpPr>
            <p:cNvPr id="1093" name="Google Shape;1093;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5" name="Google Shape;1095;p19"/>
          <p:cNvGrpSpPr/>
          <p:nvPr/>
        </p:nvGrpSpPr>
        <p:grpSpPr>
          <a:xfrm>
            <a:off x="9798480" y="6342504"/>
            <a:ext cx="6929221" cy="2399910"/>
            <a:chOff x="0" y="-38100"/>
            <a:chExt cx="1824980" cy="632075"/>
          </a:xfrm>
        </p:grpSpPr>
        <p:sp>
          <p:nvSpPr>
            <p:cNvPr id="1096" name="Google Shape;1096;p19"/>
            <p:cNvSpPr/>
            <p:nvPr/>
          </p:nvSpPr>
          <p:spPr>
            <a:xfrm>
              <a:off x="0" y="0"/>
              <a:ext cx="1824980" cy="593975"/>
            </a:xfrm>
            <a:custGeom>
              <a:avLst/>
              <a:gdLst/>
              <a:ahLst/>
              <a:cxnLst/>
              <a:rect l="l" t="t" r="r" b="b"/>
              <a:pathLst>
                <a:path w="1824980" h="593975" extrusionOk="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txBox="1"/>
            <p:nvPr/>
          </p:nvSpPr>
          <p:spPr>
            <a:xfrm>
              <a:off x="0" y="-38100"/>
              <a:ext cx="1824980" cy="6320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8" name="Google Shape;1098;p19"/>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099" name="Google Shape;1099;p19"/>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100" name="Google Shape;1100;p19"/>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101" name="Google Shape;1101;p19"/>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102" name="Google Shape;1102;p19"/>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103" name="Google Shape;1103;p19"/>
          <p:cNvSpPr txBox="1"/>
          <p:nvPr/>
        </p:nvSpPr>
        <p:spPr>
          <a:xfrm>
            <a:off x="1245679" y="1460316"/>
            <a:ext cx="15531612"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rPr>
              <a:t>                                            Major Obstacle</a:t>
            </a:r>
            <a:endParaRPr sz="4000" dirty="0">
              <a:solidFill>
                <a:schemeClr val="bg1"/>
              </a:solidFill>
              <a:latin typeface="+mn-lt"/>
            </a:endParaRPr>
          </a:p>
        </p:txBody>
      </p:sp>
      <p:sp>
        <p:nvSpPr>
          <p:cNvPr id="1105" name="Google Shape;1105;p19"/>
          <p:cNvSpPr/>
          <p:nvPr/>
        </p:nvSpPr>
        <p:spPr>
          <a:xfrm>
            <a:off x="1227096" y="3407090"/>
            <a:ext cx="7044627" cy="1133301"/>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19"/>
          <p:cNvGrpSpPr/>
          <p:nvPr/>
        </p:nvGrpSpPr>
        <p:grpSpPr>
          <a:xfrm>
            <a:off x="9763984" y="2689462"/>
            <a:ext cx="7044627" cy="1856605"/>
            <a:chOff x="0" y="-190500"/>
            <a:chExt cx="1855375" cy="488983"/>
          </a:xfrm>
        </p:grpSpPr>
        <p:sp>
          <p:nvSpPr>
            <p:cNvPr id="1108" name="Google Shape;1108;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0" name="Google Shape;1110;p19"/>
          <p:cNvGrpSpPr/>
          <p:nvPr/>
        </p:nvGrpSpPr>
        <p:grpSpPr>
          <a:xfrm>
            <a:off x="1219296" y="5763861"/>
            <a:ext cx="7044627" cy="1856605"/>
            <a:chOff x="0" y="-190500"/>
            <a:chExt cx="1855375" cy="488983"/>
          </a:xfrm>
        </p:grpSpPr>
        <p:sp>
          <p:nvSpPr>
            <p:cNvPr id="1111" name="Google Shape;1111;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3" name="Google Shape;1113;p19"/>
          <p:cNvGrpSpPr/>
          <p:nvPr/>
        </p:nvGrpSpPr>
        <p:grpSpPr>
          <a:xfrm>
            <a:off x="9763984" y="5763861"/>
            <a:ext cx="7044627" cy="1856605"/>
            <a:chOff x="0" y="-190500"/>
            <a:chExt cx="1855375" cy="488983"/>
          </a:xfrm>
        </p:grpSpPr>
        <p:sp>
          <p:nvSpPr>
            <p:cNvPr id="1114" name="Google Shape;1114;p19"/>
            <p:cNvSpPr/>
            <p:nvPr/>
          </p:nvSpPr>
          <p:spPr>
            <a:xfrm>
              <a:off x="0" y="0"/>
              <a:ext cx="1855375" cy="298483"/>
            </a:xfrm>
            <a:custGeom>
              <a:avLst/>
              <a:gdLst/>
              <a:ahLst/>
              <a:cxnLst/>
              <a:rect l="l" t="t" r="r" b="b"/>
              <a:pathLst>
                <a:path w="1855375" h="298483" extrusionOk="0">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txBox="1"/>
            <p:nvPr/>
          </p:nvSpPr>
          <p:spPr>
            <a:xfrm>
              <a:off x="0" y="-190500"/>
              <a:ext cx="1855375" cy="488983"/>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19"/>
          <p:cNvSpPr txBox="1"/>
          <p:nvPr/>
        </p:nvSpPr>
        <p:spPr>
          <a:xfrm>
            <a:off x="1767389" y="3566852"/>
            <a:ext cx="6242578"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3600" dirty="0"/>
              <a:t>Biggest Challenge</a:t>
            </a:r>
            <a:endParaRPr dirty="0"/>
          </a:p>
        </p:txBody>
      </p:sp>
      <p:sp>
        <p:nvSpPr>
          <p:cNvPr id="1117" name="Google Shape;1117;p19"/>
          <p:cNvSpPr txBox="1"/>
          <p:nvPr/>
        </p:nvSpPr>
        <p:spPr>
          <a:xfrm>
            <a:off x="10395997" y="3779392"/>
            <a:ext cx="6144681"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3600" dirty="0"/>
              <a:t>Mistake:</a:t>
            </a:r>
            <a:endParaRPr dirty="0"/>
          </a:p>
        </p:txBody>
      </p:sp>
      <p:sp>
        <p:nvSpPr>
          <p:cNvPr id="1118" name="Google Shape;1118;p19"/>
          <p:cNvSpPr txBox="1"/>
          <p:nvPr/>
        </p:nvSpPr>
        <p:spPr>
          <a:xfrm>
            <a:off x="1767389" y="6887632"/>
            <a:ext cx="6683115"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3600" dirty="0"/>
              <a:t>Lesson Learned</a:t>
            </a:r>
            <a:endParaRPr dirty="0"/>
          </a:p>
        </p:txBody>
      </p:sp>
      <p:sp>
        <p:nvSpPr>
          <p:cNvPr id="1119" name="Google Shape;1119;p19"/>
          <p:cNvSpPr txBox="1"/>
          <p:nvPr/>
        </p:nvSpPr>
        <p:spPr>
          <a:xfrm>
            <a:off x="10395997" y="6887632"/>
            <a:ext cx="5924905"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3600" dirty="0"/>
              <a:t>Would Do Differently</a:t>
            </a:r>
            <a:endParaRPr dirty="0"/>
          </a:p>
        </p:txBody>
      </p:sp>
      <p:sp>
        <p:nvSpPr>
          <p:cNvPr id="1120" name="Google Shape;1120;p19"/>
          <p:cNvSpPr txBox="1"/>
          <p:nvPr/>
        </p:nvSpPr>
        <p:spPr>
          <a:xfrm>
            <a:off x="1767389" y="4688800"/>
            <a:ext cx="6242700" cy="861774"/>
          </a:xfrm>
          <a:prstGeom prst="rect">
            <a:avLst/>
          </a:prstGeom>
          <a:noFill/>
          <a:ln>
            <a:noFill/>
          </a:ln>
        </p:spPr>
        <p:txBody>
          <a:bodyPr spcFirstLastPara="1" wrap="square" lIns="0" tIns="0" rIns="0" bIns="0" anchor="t" anchorCtr="0">
            <a:spAutoFit/>
          </a:bodyPr>
          <a:lstStyle/>
          <a:p>
            <a:r>
              <a:rPr lang="en-GB" sz="2800" dirty="0">
                <a:latin typeface="+mn-lt"/>
              </a:rPr>
              <a:t>Cleaning and classifying public sentiment data</a:t>
            </a:r>
          </a:p>
        </p:txBody>
      </p:sp>
      <p:sp>
        <p:nvSpPr>
          <p:cNvPr id="1121" name="Google Shape;1121;p19"/>
          <p:cNvSpPr txBox="1"/>
          <p:nvPr/>
        </p:nvSpPr>
        <p:spPr>
          <a:xfrm>
            <a:off x="10301940" y="4667502"/>
            <a:ext cx="5675857" cy="8617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2800" dirty="0"/>
              <a:t>Initially used a simple word-count method → results were skewed</a:t>
            </a:r>
            <a:endParaRPr sz="2800" dirty="0"/>
          </a:p>
        </p:txBody>
      </p:sp>
      <p:sp>
        <p:nvSpPr>
          <p:cNvPr id="1122" name="Google Shape;1122;p19"/>
          <p:cNvSpPr txBox="1"/>
          <p:nvPr/>
        </p:nvSpPr>
        <p:spPr>
          <a:xfrm>
            <a:off x="1767389" y="7772866"/>
            <a:ext cx="558180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3200" dirty="0"/>
              <a:t>Importa</a:t>
            </a:r>
            <a:r>
              <a:rPr lang="en-GB" sz="2800" dirty="0"/>
              <a:t>nce of using pre-trained sentiment models</a:t>
            </a:r>
            <a:endParaRPr sz="2800" dirty="0"/>
          </a:p>
        </p:txBody>
      </p:sp>
      <p:sp>
        <p:nvSpPr>
          <p:cNvPr id="1123" name="Google Shape;1123;p19"/>
          <p:cNvSpPr txBox="1"/>
          <p:nvPr/>
        </p:nvSpPr>
        <p:spPr>
          <a:xfrm>
            <a:off x="10395997" y="7749415"/>
            <a:ext cx="5581800" cy="861774"/>
          </a:xfrm>
          <a:prstGeom prst="rect">
            <a:avLst/>
          </a:prstGeom>
          <a:noFill/>
          <a:ln>
            <a:noFill/>
          </a:ln>
        </p:spPr>
        <p:txBody>
          <a:bodyPr spcFirstLastPara="1" wrap="square" lIns="0" tIns="0" rIns="0" bIns="0" anchor="t" anchorCtr="0">
            <a:spAutoFit/>
          </a:bodyPr>
          <a:lstStyle/>
          <a:p>
            <a:pPr>
              <a:buFont typeface="Arial" panose="020B0604020202020204" pitchFamily="34" charset="0"/>
              <a:buChar char="•"/>
            </a:pPr>
            <a:r>
              <a:rPr lang="en-GB" sz="2800" dirty="0">
                <a:latin typeface="+mn-lt"/>
              </a:rPr>
              <a:t>Integrate advanced NLP from the start</a:t>
            </a:r>
          </a:p>
        </p:txBody>
      </p:sp>
      <p:grpSp>
        <p:nvGrpSpPr>
          <p:cNvPr id="1124" name="Google Shape;1124;p19"/>
          <p:cNvGrpSpPr/>
          <p:nvPr/>
        </p:nvGrpSpPr>
        <p:grpSpPr>
          <a:xfrm>
            <a:off x="8873216" y="9588503"/>
            <a:ext cx="3114596" cy="80027"/>
            <a:chOff x="0" y="0"/>
            <a:chExt cx="4152794" cy="106703"/>
          </a:xfrm>
        </p:grpSpPr>
        <p:grpSp>
          <p:nvGrpSpPr>
            <p:cNvPr id="1125" name="Google Shape;1125;p19"/>
            <p:cNvGrpSpPr/>
            <p:nvPr/>
          </p:nvGrpSpPr>
          <p:grpSpPr>
            <a:xfrm>
              <a:off x="0" y="0"/>
              <a:ext cx="106703" cy="106703"/>
              <a:chOff x="0" y="0"/>
              <a:chExt cx="812800" cy="812800"/>
            </a:xfrm>
          </p:grpSpPr>
          <p:sp>
            <p:nvSpPr>
              <p:cNvPr id="1126" name="Google Shape;112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8" name="Google Shape;1128;p19"/>
            <p:cNvGrpSpPr/>
            <p:nvPr/>
          </p:nvGrpSpPr>
          <p:grpSpPr>
            <a:xfrm>
              <a:off x="1348697" y="0"/>
              <a:ext cx="106703" cy="106703"/>
              <a:chOff x="0" y="0"/>
              <a:chExt cx="812800" cy="812800"/>
            </a:xfrm>
          </p:grpSpPr>
          <p:sp>
            <p:nvSpPr>
              <p:cNvPr id="1129" name="Google Shape;112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1" name="Google Shape;1131;p19"/>
            <p:cNvGrpSpPr/>
            <p:nvPr/>
          </p:nvGrpSpPr>
          <p:grpSpPr>
            <a:xfrm>
              <a:off x="1798263" y="0"/>
              <a:ext cx="106703" cy="106703"/>
              <a:chOff x="0" y="0"/>
              <a:chExt cx="812800" cy="812800"/>
            </a:xfrm>
          </p:grpSpPr>
          <p:sp>
            <p:nvSpPr>
              <p:cNvPr id="1132" name="Google Shape;113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4" name="Google Shape;1134;p19"/>
            <p:cNvGrpSpPr/>
            <p:nvPr/>
          </p:nvGrpSpPr>
          <p:grpSpPr>
            <a:xfrm>
              <a:off x="2247828" y="0"/>
              <a:ext cx="106703" cy="106703"/>
              <a:chOff x="0" y="0"/>
              <a:chExt cx="812800" cy="812800"/>
            </a:xfrm>
          </p:grpSpPr>
          <p:sp>
            <p:nvSpPr>
              <p:cNvPr id="1135" name="Google Shape;113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7" name="Google Shape;1137;p19"/>
            <p:cNvGrpSpPr/>
            <p:nvPr/>
          </p:nvGrpSpPr>
          <p:grpSpPr>
            <a:xfrm>
              <a:off x="2697394" y="0"/>
              <a:ext cx="106703" cy="106703"/>
              <a:chOff x="0" y="0"/>
              <a:chExt cx="812800" cy="812800"/>
            </a:xfrm>
          </p:grpSpPr>
          <p:sp>
            <p:nvSpPr>
              <p:cNvPr id="1138" name="Google Shape;113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0" name="Google Shape;1140;p19"/>
            <p:cNvGrpSpPr/>
            <p:nvPr/>
          </p:nvGrpSpPr>
          <p:grpSpPr>
            <a:xfrm>
              <a:off x="3146959" y="0"/>
              <a:ext cx="106703" cy="106703"/>
              <a:chOff x="0" y="0"/>
              <a:chExt cx="812800" cy="812800"/>
            </a:xfrm>
          </p:grpSpPr>
          <p:sp>
            <p:nvSpPr>
              <p:cNvPr id="1141" name="Google Shape;114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3" name="Google Shape;1143;p19"/>
            <p:cNvGrpSpPr/>
            <p:nvPr/>
          </p:nvGrpSpPr>
          <p:grpSpPr>
            <a:xfrm>
              <a:off x="449566" y="0"/>
              <a:ext cx="106703" cy="106703"/>
              <a:chOff x="0" y="0"/>
              <a:chExt cx="812800" cy="812800"/>
            </a:xfrm>
          </p:grpSpPr>
          <p:sp>
            <p:nvSpPr>
              <p:cNvPr id="1144" name="Google Shape;114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6" name="Google Shape;1146;p19"/>
            <p:cNvGrpSpPr/>
            <p:nvPr/>
          </p:nvGrpSpPr>
          <p:grpSpPr>
            <a:xfrm>
              <a:off x="899131" y="0"/>
              <a:ext cx="106703" cy="106703"/>
              <a:chOff x="0" y="0"/>
              <a:chExt cx="812800" cy="812800"/>
            </a:xfrm>
          </p:grpSpPr>
          <p:sp>
            <p:nvSpPr>
              <p:cNvPr id="1147" name="Google Shape;114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9" name="Google Shape;1149;p19"/>
            <p:cNvGrpSpPr/>
            <p:nvPr/>
          </p:nvGrpSpPr>
          <p:grpSpPr>
            <a:xfrm>
              <a:off x="3596525" y="0"/>
              <a:ext cx="106703" cy="106703"/>
              <a:chOff x="0" y="0"/>
              <a:chExt cx="812800" cy="812800"/>
            </a:xfrm>
          </p:grpSpPr>
          <p:sp>
            <p:nvSpPr>
              <p:cNvPr id="1150" name="Google Shape;115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2" name="Google Shape;1152;p19"/>
            <p:cNvGrpSpPr/>
            <p:nvPr/>
          </p:nvGrpSpPr>
          <p:grpSpPr>
            <a:xfrm>
              <a:off x="4046091" y="0"/>
              <a:ext cx="106703" cy="106703"/>
              <a:chOff x="0" y="0"/>
              <a:chExt cx="812800" cy="812800"/>
            </a:xfrm>
          </p:grpSpPr>
          <p:sp>
            <p:nvSpPr>
              <p:cNvPr id="1153" name="Google Shape;115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55" name="Google Shape;1155;p19"/>
          <p:cNvGrpSpPr/>
          <p:nvPr/>
        </p:nvGrpSpPr>
        <p:grpSpPr>
          <a:xfrm>
            <a:off x="4216711" y="844345"/>
            <a:ext cx="3114596" cy="80027"/>
            <a:chOff x="0" y="0"/>
            <a:chExt cx="4152794" cy="106703"/>
          </a:xfrm>
        </p:grpSpPr>
        <p:grpSp>
          <p:nvGrpSpPr>
            <p:cNvPr id="1156" name="Google Shape;1156;p19"/>
            <p:cNvGrpSpPr/>
            <p:nvPr/>
          </p:nvGrpSpPr>
          <p:grpSpPr>
            <a:xfrm>
              <a:off x="0" y="0"/>
              <a:ext cx="106703" cy="106703"/>
              <a:chOff x="0" y="0"/>
              <a:chExt cx="812800" cy="812800"/>
            </a:xfrm>
          </p:grpSpPr>
          <p:sp>
            <p:nvSpPr>
              <p:cNvPr id="1157" name="Google Shape;115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9" name="Google Shape;1159;p19"/>
            <p:cNvGrpSpPr/>
            <p:nvPr/>
          </p:nvGrpSpPr>
          <p:grpSpPr>
            <a:xfrm>
              <a:off x="1348697" y="0"/>
              <a:ext cx="106703" cy="106703"/>
              <a:chOff x="0" y="0"/>
              <a:chExt cx="812800" cy="812800"/>
            </a:xfrm>
          </p:grpSpPr>
          <p:sp>
            <p:nvSpPr>
              <p:cNvPr id="1160" name="Google Shape;1160;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2" name="Google Shape;1162;p19"/>
            <p:cNvGrpSpPr/>
            <p:nvPr/>
          </p:nvGrpSpPr>
          <p:grpSpPr>
            <a:xfrm>
              <a:off x="1798263" y="0"/>
              <a:ext cx="106703" cy="106703"/>
              <a:chOff x="0" y="0"/>
              <a:chExt cx="812800" cy="812800"/>
            </a:xfrm>
          </p:grpSpPr>
          <p:sp>
            <p:nvSpPr>
              <p:cNvPr id="1163" name="Google Shape;116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5" name="Google Shape;1165;p19"/>
            <p:cNvGrpSpPr/>
            <p:nvPr/>
          </p:nvGrpSpPr>
          <p:grpSpPr>
            <a:xfrm>
              <a:off x="2247828" y="0"/>
              <a:ext cx="106703" cy="106703"/>
              <a:chOff x="0" y="0"/>
              <a:chExt cx="812800" cy="812800"/>
            </a:xfrm>
          </p:grpSpPr>
          <p:sp>
            <p:nvSpPr>
              <p:cNvPr id="1166" name="Google Shape;116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8" name="Google Shape;1168;p19"/>
            <p:cNvGrpSpPr/>
            <p:nvPr/>
          </p:nvGrpSpPr>
          <p:grpSpPr>
            <a:xfrm>
              <a:off x="2697394" y="0"/>
              <a:ext cx="106703" cy="106703"/>
              <a:chOff x="0" y="0"/>
              <a:chExt cx="812800" cy="812800"/>
            </a:xfrm>
          </p:grpSpPr>
          <p:sp>
            <p:nvSpPr>
              <p:cNvPr id="1169" name="Google Shape;116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1" name="Google Shape;1171;p19"/>
            <p:cNvGrpSpPr/>
            <p:nvPr/>
          </p:nvGrpSpPr>
          <p:grpSpPr>
            <a:xfrm>
              <a:off x="3146959" y="0"/>
              <a:ext cx="106703" cy="106703"/>
              <a:chOff x="0" y="0"/>
              <a:chExt cx="812800" cy="812800"/>
            </a:xfrm>
          </p:grpSpPr>
          <p:sp>
            <p:nvSpPr>
              <p:cNvPr id="1172" name="Google Shape;117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4" name="Google Shape;1174;p19"/>
            <p:cNvGrpSpPr/>
            <p:nvPr/>
          </p:nvGrpSpPr>
          <p:grpSpPr>
            <a:xfrm>
              <a:off x="449566" y="0"/>
              <a:ext cx="106703" cy="106703"/>
              <a:chOff x="0" y="0"/>
              <a:chExt cx="812800" cy="812800"/>
            </a:xfrm>
          </p:grpSpPr>
          <p:sp>
            <p:nvSpPr>
              <p:cNvPr id="1175" name="Google Shape;117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7" name="Google Shape;1177;p19"/>
            <p:cNvGrpSpPr/>
            <p:nvPr/>
          </p:nvGrpSpPr>
          <p:grpSpPr>
            <a:xfrm>
              <a:off x="899131" y="0"/>
              <a:ext cx="106703" cy="106703"/>
              <a:chOff x="0" y="0"/>
              <a:chExt cx="812800" cy="812800"/>
            </a:xfrm>
          </p:grpSpPr>
          <p:sp>
            <p:nvSpPr>
              <p:cNvPr id="1178" name="Google Shape;117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0" name="Google Shape;1180;p19"/>
            <p:cNvGrpSpPr/>
            <p:nvPr/>
          </p:nvGrpSpPr>
          <p:grpSpPr>
            <a:xfrm>
              <a:off x="3596525" y="0"/>
              <a:ext cx="106703" cy="106703"/>
              <a:chOff x="0" y="0"/>
              <a:chExt cx="812800" cy="812800"/>
            </a:xfrm>
          </p:grpSpPr>
          <p:sp>
            <p:nvSpPr>
              <p:cNvPr id="1181" name="Google Shape;118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3" name="Google Shape;1183;p19"/>
            <p:cNvGrpSpPr/>
            <p:nvPr/>
          </p:nvGrpSpPr>
          <p:grpSpPr>
            <a:xfrm>
              <a:off x="4046091" y="0"/>
              <a:ext cx="106703" cy="106703"/>
              <a:chOff x="0" y="0"/>
              <a:chExt cx="812800" cy="812800"/>
            </a:xfrm>
          </p:grpSpPr>
          <p:sp>
            <p:nvSpPr>
              <p:cNvPr id="1184" name="Google Shape;118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9"/>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pSp>
        <p:nvGrpSpPr>
          <p:cNvPr id="604" name="Google Shape;604;p13"/>
          <p:cNvGrpSpPr/>
          <p:nvPr/>
        </p:nvGrpSpPr>
        <p:grpSpPr>
          <a:xfrm rot="10800000">
            <a:off x="0" y="0"/>
            <a:ext cx="18288000" cy="10431661"/>
            <a:chOff x="0" y="-38100"/>
            <a:chExt cx="4816593" cy="2747433"/>
          </a:xfrm>
        </p:grpSpPr>
        <p:sp>
          <p:nvSpPr>
            <p:cNvPr id="605" name="Google Shape;605;p1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606" name="Google Shape;606;p13"/>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07" name="Google Shape;607;p13"/>
          <p:cNvPicPr preferRelativeResize="0"/>
          <p:nvPr/>
        </p:nvPicPr>
        <p:blipFill>
          <a:blip r:embed="rId3">
            <a:alphaModFix/>
          </a:blip>
          <a:stretch>
            <a:fillRect/>
          </a:stretch>
        </p:blipFill>
        <p:spPr>
          <a:xfrm>
            <a:off x="-1781222" y="10927"/>
            <a:ext cx="22685911" cy="10268451"/>
          </a:xfrm>
          <a:prstGeom prst="rect">
            <a:avLst/>
          </a:prstGeom>
          <a:noFill/>
          <a:ln>
            <a:noFill/>
          </a:ln>
        </p:spPr>
      </p:pic>
      <p:sp>
        <p:nvSpPr>
          <p:cNvPr id="608" name="Google Shape;608;p13"/>
          <p:cNvSpPr/>
          <p:nvPr/>
        </p:nvSpPr>
        <p:spPr>
          <a:xfrm>
            <a:off x="5215525" y="-4510372"/>
            <a:ext cx="19307741" cy="19307741"/>
          </a:xfrm>
          <a:custGeom>
            <a:avLst/>
            <a:gdLst/>
            <a:ahLst/>
            <a:cxnLst/>
            <a:rect l="l" t="t" r="r" b="b"/>
            <a:pathLst>
              <a:path w="19307741" h="19307741" extrusionOk="0">
                <a:moveTo>
                  <a:pt x="0" y="0"/>
                </a:moveTo>
                <a:lnTo>
                  <a:pt x="19307742" y="0"/>
                </a:lnTo>
                <a:lnTo>
                  <a:pt x="19307742" y="19307741"/>
                </a:lnTo>
                <a:lnTo>
                  <a:pt x="0" y="19307741"/>
                </a:lnTo>
                <a:lnTo>
                  <a:pt x="0" y="0"/>
                </a:lnTo>
                <a:close/>
              </a:path>
            </a:pathLst>
          </a:custGeom>
          <a:blipFill rotWithShape="1">
            <a:blip r:embed="rId4">
              <a:alphaModFix amt="50000"/>
            </a:blip>
            <a:stretch>
              <a:fillRect/>
            </a:stretch>
          </a:blipFill>
          <a:ln>
            <a:noFill/>
          </a:ln>
        </p:spPr>
        <p:txBody>
          <a:bodyPr/>
          <a:lstStyle/>
          <a:p>
            <a:endParaRPr lang="en-DE"/>
          </a:p>
        </p:txBody>
      </p:sp>
      <p:pic>
        <p:nvPicPr>
          <p:cNvPr id="609" name="Google Shape;609;p13"/>
          <p:cNvPicPr preferRelativeResize="0"/>
          <p:nvPr/>
        </p:nvPicPr>
        <p:blipFill>
          <a:blip r:embed="rId5">
            <a:alphaModFix/>
          </a:blip>
          <a:stretch>
            <a:fillRect/>
          </a:stretch>
        </p:blipFill>
        <p:spPr>
          <a:xfrm>
            <a:off x="12543302" y="1105032"/>
            <a:ext cx="5753071" cy="9344977"/>
          </a:xfrm>
          <a:prstGeom prst="rect">
            <a:avLst/>
          </a:prstGeom>
          <a:noFill/>
          <a:ln>
            <a:noFill/>
          </a:ln>
        </p:spPr>
      </p:pic>
      <p:grpSp>
        <p:nvGrpSpPr>
          <p:cNvPr id="610" name="Google Shape;610;p13"/>
          <p:cNvGrpSpPr/>
          <p:nvPr/>
        </p:nvGrpSpPr>
        <p:grpSpPr>
          <a:xfrm>
            <a:off x="-2590841" y="8041308"/>
            <a:ext cx="4452761" cy="1774908"/>
            <a:chOff x="0" y="0"/>
            <a:chExt cx="5937015" cy="2366544"/>
          </a:xfrm>
        </p:grpSpPr>
        <p:sp>
          <p:nvSpPr>
            <p:cNvPr id="611" name="Google Shape;611;p13"/>
            <p:cNvSpPr/>
            <p:nvPr/>
          </p:nvSpPr>
          <p:spPr>
            <a:xfrm flipH="1">
              <a:off x="1456410" y="0"/>
              <a:ext cx="4480605" cy="945000"/>
            </a:xfrm>
            <a:custGeom>
              <a:avLst/>
              <a:gdLst/>
              <a:ahLst/>
              <a:cxnLst/>
              <a:rect l="l" t="t" r="r" b="b"/>
              <a:pathLst>
                <a:path w="4480605" h="945000" extrusionOk="0">
                  <a:moveTo>
                    <a:pt x="4480605" y="0"/>
                  </a:moveTo>
                  <a:lnTo>
                    <a:pt x="0" y="0"/>
                  </a:lnTo>
                  <a:lnTo>
                    <a:pt x="0" y="945000"/>
                  </a:lnTo>
                  <a:lnTo>
                    <a:pt x="4480605" y="945000"/>
                  </a:lnTo>
                  <a:lnTo>
                    <a:pt x="4480605" y="0"/>
                  </a:lnTo>
                  <a:close/>
                </a:path>
              </a:pathLst>
            </a:custGeom>
            <a:blipFill rotWithShape="1">
              <a:blip r:embed="rId6">
                <a:alphaModFix/>
              </a:blip>
              <a:stretch>
                <a:fillRect/>
              </a:stretch>
            </a:blipFill>
            <a:ln>
              <a:noFill/>
            </a:ln>
          </p:spPr>
          <p:txBody>
            <a:bodyPr/>
            <a:lstStyle/>
            <a:p>
              <a:endParaRPr lang="en-DE"/>
            </a:p>
          </p:txBody>
        </p:sp>
        <p:sp>
          <p:nvSpPr>
            <p:cNvPr id="612" name="Google Shape;612;p13"/>
            <p:cNvSpPr/>
            <p:nvPr/>
          </p:nvSpPr>
          <p:spPr>
            <a:xfrm>
              <a:off x="0" y="1196176"/>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7">
                <a:alphaModFix/>
              </a:blip>
              <a:stretch>
                <a:fillRect/>
              </a:stretch>
            </a:blipFill>
            <a:ln>
              <a:noFill/>
            </a:ln>
          </p:spPr>
          <p:txBody>
            <a:bodyPr/>
            <a:lstStyle/>
            <a:p>
              <a:endParaRPr lang="en-DE"/>
            </a:p>
          </p:txBody>
        </p:sp>
        <p:sp>
          <p:nvSpPr>
            <p:cNvPr id="613" name="Google Shape;613;p13"/>
            <p:cNvSpPr/>
            <p:nvPr/>
          </p:nvSpPr>
          <p:spPr>
            <a:xfrm>
              <a:off x="1745664" y="1735114"/>
              <a:ext cx="3902097" cy="631430"/>
            </a:xfrm>
            <a:custGeom>
              <a:avLst/>
              <a:gdLst/>
              <a:ahLst/>
              <a:cxnLst/>
              <a:rect l="l" t="t" r="r" b="b"/>
              <a:pathLst>
                <a:path w="3902097" h="631430" extrusionOk="0">
                  <a:moveTo>
                    <a:pt x="0" y="0"/>
                  </a:moveTo>
                  <a:lnTo>
                    <a:pt x="3902097" y="0"/>
                  </a:lnTo>
                  <a:lnTo>
                    <a:pt x="3902097" y="631430"/>
                  </a:lnTo>
                  <a:lnTo>
                    <a:pt x="0" y="631430"/>
                  </a:lnTo>
                  <a:lnTo>
                    <a:pt x="0" y="0"/>
                  </a:lnTo>
                  <a:close/>
                </a:path>
              </a:pathLst>
            </a:custGeom>
            <a:blipFill rotWithShape="1">
              <a:blip r:embed="rId8">
                <a:alphaModFix/>
              </a:blip>
              <a:stretch>
                <a:fillRect/>
              </a:stretch>
            </a:blipFill>
            <a:ln>
              <a:noFill/>
            </a:ln>
          </p:spPr>
          <p:txBody>
            <a:bodyPr/>
            <a:lstStyle/>
            <a:p>
              <a:endParaRPr lang="en-DE"/>
            </a:p>
          </p:txBody>
        </p:sp>
      </p:grpSp>
      <p:sp>
        <p:nvSpPr>
          <p:cNvPr id="614" name="Google Shape;614;p13"/>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9">
              <a:alphaModFix/>
            </a:blip>
            <a:stretch>
              <a:fillRect/>
            </a:stretch>
          </a:blipFill>
          <a:ln>
            <a:noFill/>
          </a:ln>
        </p:spPr>
        <p:txBody>
          <a:bodyPr/>
          <a:lstStyle/>
          <a:p>
            <a:endParaRPr lang="en-DE"/>
          </a:p>
        </p:txBody>
      </p:sp>
      <p:sp>
        <p:nvSpPr>
          <p:cNvPr id="619" name="Google Shape;619;p13"/>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620" name="Google Shape;620;p13"/>
          <p:cNvSpPr txBox="1"/>
          <p:nvPr/>
        </p:nvSpPr>
        <p:spPr>
          <a:xfrm>
            <a:off x="1497801" y="1434360"/>
            <a:ext cx="12337507"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                     Conclusion – Hypotheses &amp; Learnings</a:t>
            </a:r>
            <a:endParaRPr sz="4000" dirty="0">
              <a:solidFill>
                <a:schemeClr val="bg1"/>
              </a:solidFill>
              <a:latin typeface="+mj-lt"/>
            </a:endParaRPr>
          </a:p>
        </p:txBody>
      </p:sp>
      <p:sp>
        <p:nvSpPr>
          <p:cNvPr id="621" name="Google Shape;621;p13"/>
          <p:cNvSpPr txBox="1"/>
          <p:nvPr/>
        </p:nvSpPr>
        <p:spPr>
          <a:xfrm>
            <a:off x="1498813" y="2728246"/>
            <a:ext cx="10585479" cy="4524315"/>
          </a:xfrm>
          <a:prstGeom prst="rect">
            <a:avLst/>
          </a:prstGeom>
          <a:noFill/>
          <a:ln>
            <a:noFill/>
          </a:ln>
        </p:spPr>
        <p:txBody>
          <a:bodyPr spcFirstLastPara="1" wrap="square" lIns="0" tIns="0" rIns="0" bIns="0" anchor="t" anchorCtr="0">
            <a:spAutoFit/>
          </a:bodyPr>
          <a:lstStyle/>
          <a:p>
            <a:pPr>
              <a:lnSpc>
                <a:spcPct val="150000"/>
              </a:lnSpc>
              <a:buFont typeface="Arial" panose="020B0604020202020204" pitchFamily="34" charset="0"/>
              <a:buChar char="•"/>
            </a:pPr>
            <a:r>
              <a:rPr lang="en-GB" sz="2800" b="1" dirty="0">
                <a:solidFill>
                  <a:schemeClr val="bg1"/>
                </a:solidFill>
                <a:latin typeface="+mn-lt"/>
              </a:rPr>
              <a:t>Supported:</a:t>
            </a:r>
            <a:r>
              <a:rPr lang="en-GB" sz="2800" dirty="0">
                <a:solidFill>
                  <a:schemeClr val="bg1"/>
                </a:solidFill>
                <a:latin typeface="+mn-lt"/>
              </a:rPr>
              <a:t> H1, H2, H3</a:t>
            </a:r>
          </a:p>
          <a:p>
            <a:pPr>
              <a:lnSpc>
                <a:spcPct val="150000"/>
              </a:lnSpc>
              <a:buFont typeface="Arial" panose="020B0604020202020204" pitchFamily="34" charset="0"/>
              <a:buChar char="•"/>
            </a:pPr>
            <a:r>
              <a:rPr lang="en-GB" sz="2800" b="1" dirty="0">
                <a:solidFill>
                  <a:schemeClr val="bg1"/>
                </a:solidFill>
                <a:latin typeface="+mn-lt"/>
              </a:rPr>
              <a:t>Partially Supported:</a:t>
            </a:r>
            <a:r>
              <a:rPr lang="en-GB" sz="2800" dirty="0">
                <a:solidFill>
                  <a:schemeClr val="bg1"/>
                </a:solidFill>
                <a:latin typeface="+mn-lt"/>
              </a:rPr>
              <a:t> H4 – creative fields less automatable but still impacted</a:t>
            </a:r>
          </a:p>
          <a:p>
            <a:pPr>
              <a:lnSpc>
                <a:spcPct val="150000"/>
              </a:lnSpc>
              <a:buFont typeface="Arial" panose="020B0604020202020204" pitchFamily="34" charset="0"/>
              <a:buChar char="•"/>
            </a:pPr>
            <a:r>
              <a:rPr lang="en-GB" sz="2800" b="1" dirty="0">
                <a:solidFill>
                  <a:schemeClr val="bg1"/>
                </a:solidFill>
                <a:latin typeface="+mn-lt"/>
              </a:rPr>
              <a:t>Learnings:</a:t>
            </a:r>
            <a:endParaRPr lang="en-GB" sz="2800" dirty="0">
              <a:solidFill>
                <a:schemeClr val="bg1"/>
              </a:solidFill>
              <a:latin typeface="+mn-lt"/>
            </a:endParaRPr>
          </a:p>
          <a:p>
            <a:pPr marL="742950" lvl="1" indent="-285750">
              <a:lnSpc>
                <a:spcPct val="150000"/>
              </a:lnSpc>
              <a:buFont typeface="Arial" panose="020B0604020202020204" pitchFamily="34" charset="0"/>
              <a:buChar char="•"/>
            </a:pPr>
            <a:r>
              <a:rPr lang="en-GB" sz="2800" dirty="0">
                <a:solidFill>
                  <a:schemeClr val="bg1"/>
                </a:solidFill>
                <a:latin typeface="+mn-lt"/>
              </a:rPr>
              <a:t>AI impacts are industry-specific</a:t>
            </a:r>
          </a:p>
          <a:p>
            <a:pPr marL="742950" lvl="1" indent="-285750">
              <a:lnSpc>
                <a:spcPct val="150000"/>
              </a:lnSpc>
              <a:buFont typeface="Arial" panose="020B0604020202020204" pitchFamily="34" charset="0"/>
              <a:buChar char="•"/>
            </a:pPr>
            <a:r>
              <a:rPr lang="en-GB" sz="2800" dirty="0">
                <a:solidFill>
                  <a:schemeClr val="bg1"/>
                </a:solidFill>
                <a:latin typeface="+mn-lt"/>
              </a:rPr>
              <a:t>Public perception is rapidly shifting</a:t>
            </a:r>
          </a:p>
          <a:p>
            <a:pPr marL="742950" lvl="1" indent="-285750">
              <a:lnSpc>
                <a:spcPct val="150000"/>
              </a:lnSpc>
              <a:buFont typeface="Arial" panose="020B0604020202020204" pitchFamily="34" charset="0"/>
              <a:buChar char="•"/>
            </a:pPr>
            <a:r>
              <a:rPr lang="en-GB" sz="2800" dirty="0">
                <a:solidFill>
                  <a:schemeClr val="bg1"/>
                </a:solidFill>
                <a:latin typeface="+mn-lt"/>
              </a:rPr>
              <a:t>Data enrichment adds powerful context to quantitative trends</a:t>
            </a:r>
          </a:p>
        </p:txBody>
      </p:sp>
      <p:grpSp>
        <p:nvGrpSpPr>
          <p:cNvPr id="622" name="Google Shape;622;p13"/>
          <p:cNvGrpSpPr/>
          <p:nvPr/>
        </p:nvGrpSpPr>
        <p:grpSpPr>
          <a:xfrm>
            <a:off x="6996127" y="9258300"/>
            <a:ext cx="3114596" cy="80027"/>
            <a:chOff x="0" y="0"/>
            <a:chExt cx="4152794" cy="106703"/>
          </a:xfrm>
        </p:grpSpPr>
        <p:grpSp>
          <p:nvGrpSpPr>
            <p:cNvPr id="623" name="Google Shape;623;p13"/>
            <p:cNvGrpSpPr/>
            <p:nvPr/>
          </p:nvGrpSpPr>
          <p:grpSpPr>
            <a:xfrm>
              <a:off x="0" y="0"/>
              <a:ext cx="106703" cy="106703"/>
              <a:chOff x="0" y="0"/>
              <a:chExt cx="812800" cy="812800"/>
            </a:xfrm>
          </p:grpSpPr>
          <p:sp>
            <p:nvSpPr>
              <p:cNvPr id="624" name="Google Shape;62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13"/>
            <p:cNvGrpSpPr/>
            <p:nvPr/>
          </p:nvGrpSpPr>
          <p:grpSpPr>
            <a:xfrm>
              <a:off x="1348697" y="0"/>
              <a:ext cx="106703" cy="106703"/>
              <a:chOff x="0" y="0"/>
              <a:chExt cx="812800" cy="812800"/>
            </a:xfrm>
          </p:grpSpPr>
          <p:sp>
            <p:nvSpPr>
              <p:cNvPr id="627" name="Google Shape;62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13"/>
            <p:cNvGrpSpPr/>
            <p:nvPr/>
          </p:nvGrpSpPr>
          <p:grpSpPr>
            <a:xfrm>
              <a:off x="1798263" y="0"/>
              <a:ext cx="106703" cy="106703"/>
              <a:chOff x="0" y="0"/>
              <a:chExt cx="812800" cy="812800"/>
            </a:xfrm>
          </p:grpSpPr>
          <p:sp>
            <p:nvSpPr>
              <p:cNvPr id="630" name="Google Shape;63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2" name="Google Shape;632;p13"/>
            <p:cNvGrpSpPr/>
            <p:nvPr/>
          </p:nvGrpSpPr>
          <p:grpSpPr>
            <a:xfrm>
              <a:off x="2247828" y="0"/>
              <a:ext cx="106703" cy="106703"/>
              <a:chOff x="0" y="0"/>
              <a:chExt cx="812800" cy="812800"/>
            </a:xfrm>
          </p:grpSpPr>
          <p:sp>
            <p:nvSpPr>
              <p:cNvPr id="633" name="Google Shape;63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5" name="Google Shape;635;p13"/>
            <p:cNvGrpSpPr/>
            <p:nvPr/>
          </p:nvGrpSpPr>
          <p:grpSpPr>
            <a:xfrm>
              <a:off x="2697394" y="0"/>
              <a:ext cx="106703" cy="106703"/>
              <a:chOff x="0" y="0"/>
              <a:chExt cx="812800" cy="812800"/>
            </a:xfrm>
          </p:grpSpPr>
          <p:sp>
            <p:nvSpPr>
              <p:cNvPr id="636" name="Google Shape;63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8" name="Google Shape;638;p13"/>
            <p:cNvGrpSpPr/>
            <p:nvPr/>
          </p:nvGrpSpPr>
          <p:grpSpPr>
            <a:xfrm>
              <a:off x="3146959" y="0"/>
              <a:ext cx="106703" cy="106703"/>
              <a:chOff x="0" y="0"/>
              <a:chExt cx="812800" cy="812800"/>
            </a:xfrm>
          </p:grpSpPr>
          <p:sp>
            <p:nvSpPr>
              <p:cNvPr id="639" name="Google Shape;63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1" name="Google Shape;641;p13"/>
            <p:cNvGrpSpPr/>
            <p:nvPr/>
          </p:nvGrpSpPr>
          <p:grpSpPr>
            <a:xfrm>
              <a:off x="449566" y="0"/>
              <a:ext cx="106703" cy="106703"/>
              <a:chOff x="0" y="0"/>
              <a:chExt cx="812800" cy="812800"/>
            </a:xfrm>
          </p:grpSpPr>
          <p:sp>
            <p:nvSpPr>
              <p:cNvPr id="642" name="Google Shape;64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4" name="Google Shape;644;p13"/>
            <p:cNvGrpSpPr/>
            <p:nvPr/>
          </p:nvGrpSpPr>
          <p:grpSpPr>
            <a:xfrm>
              <a:off x="899131" y="0"/>
              <a:ext cx="106703" cy="106703"/>
              <a:chOff x="0" y="0"/>
              <a:chExt cx="812800" cy="812800"/>
            </a:xfrm>
          </p:grpSpPr>
          <p:sp>
            <p:nvSpPr>
              <p:cNvPr id="645" name="Google Shape;64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7" name="Google Shape;647;p13"/>
            <p:cNvGrpSpPr/>
            <p:nvPr/>
          </p:nvGrpSpPr>
          <p:grpSpPr>
            <a:xfrm>
              <a:off x="3596525" y="0"/>
              <a:ext cx="106703" cy="106703"/>
              <a:chOff x="0" y="0"/>
              <a:chExt cx="812800" cy="812800"/>
            </a:xfrm>
          </p:grpSpPr>
          <p:sp>
            <p:nvSpPr>
              <p:cNvPr id="648" name="Google Shape;64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13"/>
            <p:cNvGrpSpPr/>
            <p:nvPr/>
          </p:nvGrpSpPr>
          <p:grpSpPr>
            <a:xfrm>
              <a:off x="4046091" y="0"/>
              <a:ext cx="106703" cy="106703"/>
              <a:chOff x="0" y="0"/>
              <a:chExt cx="812800" cy="812800"/>
            </a:xfrm>
          </p:grpSpPr>
          <p:sp>
            <p:nvSpPr>
              <p:cNvPr id="651" name="Google Shape;65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53" name="Google Shape;653;p13"/>
          <p:cNvGrpSpPr/>
          <p:nvPr/>
        </p:nvGrpSpPr>
        <p:grpSpPr>
          <a:xfrm>
            <a:off x="15805429" y="902451"/>
            <a:ext cx="4965143" cy="1508339"/>
            <a:chOff x="0" y="0"/>
            <a:chExt cx="6620190" cy="2011119"/>
          </a:xfrm>
        </p:grpSpPr>
        <p:sp>
          <p:nvSpPr>
            <p:cNvPr id="654" name="Google Shape;654;p13"/>
            <p:cNvSpPr/>
            <p:nvPr/>
          </p:nvSpPr>
          <p:spPr>
            <a:xfrm flipH="1">
              <a:off x="475266" y="1066119"/>
              <a:ext cx="4480605" cy="945000"/>
            </a:xfrm>
            <a:custGeom>
              <a:avLst/>
              <a:gdLst/>
              <a:ahLst/>
              <a:cxnLst/>
              <a:rect l="l" t="t" r="r" b="b"/>
              <a:pathLst>
                <a:path w="4480605" h="945000" extrusionOk="0">
                  <a:moveTo>
                    <a:pt x="4480604" y="0"/>
                  </a:moveTo>
                  <a:lnTo>
                    <a:pt x="0" y="0"/>
                  </a:lnTo>
                  <a:lnTo>
                    <a:pt x="0" y="945000"/>
                  </a:lnTo>
                  <a:lnTo>
                    <a:pt x="4480604" y="945000"/>
                  </a:lnTo>
                  <a:lnTo>
                    <a:pt x="4480604" y="0"/>
                  </a:lnTo>
                  <a:close/>
                </a:path>
              </a:pathLst>
            </a:custGeom>
            <a:blipFill rotWithShape="1">
              <a:blip r:embed="rId6">
                <a:alphaModFix/>
              </a:blip>
              <a:stretch>
                <a:fillRect/>
              </a:stretch>
            </a:blipFill>
            <a:ln>
              <a:noFill/>
            </a:ln>
          </p:spPr>
          <p:txBody>
            <a:bodyPr/>
            <a:lstStyle/>
            <a:p>
              <a:endParaRPr lang="en-DE"/>
            </a:p>
          </p:txBody>
        </p:sp>
        <p:sp>
          <p:nvSpPr>
            <p:cNvPr id="655" name="Google Shape;655;p13"/>
            <p:cNvSpPr/>
            <p:nvPr/>
          </p:nvSpPr>
          <p:spPr>
            <a:xfrm>
              <a:off x="1131005" y="361961"/>
              <a:ext cx="5489185" cy="538938"/>
            </a:xfrm>
            <a:custGeom>
              <a:avLst/>
              <a:gdLst/>
              <a:ahLst/>
              <a:cxnLst/>
              <a:rect l="l" t="t" r="r" b="b"/>
              <a:pathLst>
                <a:path w="5489185" h="538938" extrusionOk="0">
                  <a:moveTo>
                    <a:pt x="0" y="0"/>
                  </a:moveTo>
                  <a:lnTo>
                    <a:pt x="5489185" y="0"/>
                  </a:lnTo>
                  <a:lnTo>
                    <a:pt x="5489185" y="538938"/>
                  </a:lnTo>
                  <a:lnTo>
                    <a:pt x="0" y="538938"/>
                  </a:lnTo>
                  <a:lnTo>
                    <a:pt x="0" y="0"/>
                  </a:lnTo>
                  <a:close/>
                </a:path>
              </a:pathLst>
            </a:custGeom>
            <a:blipFill rotWithShape="1">
              <a:blip r:embed="rId7">
                <a:alphaModFix/>
              </a:blip>
              <a:stretch>
                <a:fillRect/>
              </a:stretch>
            </a:blipFill>
            <a:ln>
              <a:noFill/>
            </a:ln>
          </p:spPr>
          <p:txBody>
            <a:bodyPr/>
            <a:lstStyle/>
            <a:p>
              <a:endParaRPr lang="en-DE"/>
            </a:p>
          </p:txBody>
        </p:sp>
        <p:sp>
          <p:nvSpPr>
            <p:cNvPr id="656" name="Google Shape;656;p13"/>
            <p:cNvSpPr/>
            <p:nvPr/>
          </p:nvSpPr>
          <p:spPr>
            <a:xfrm rot="10800000" flipH="1">
              <a:off x="0" y="0"/>
              <a:ext cx="3902097" cy="631430"/>
            </a:xfrm>
            <a:custGeom>
              <a:avLst/>
              <a:gdLst/>
              <a:ahLst/>
              <a:cxnLst/>
              <a:rect l="l" t="t" r="r" b="b"/>
              <a:pathLst>
                <a:path w="3902097" h="631430" extrusionOk="0">
                  <a:moveTo>
                    <a:pt x="0" y="631430"/>
                  </a:moveTo>
                  <a:lnTo>
                    <a:pt x="3902097" y="631430"/>
                  </a:lnTo>
                  <a:lnTo>
                    <a:pt x="3902097" y="0"/>
                  </a:lnTo>
                  <a:lnTo>
                    <a:pt x="0" y="0"/>
                  </a:lnTo>
                  <a:lnTo>
                    <a:pt x="0" y="631430"/>
                  </a:lnTo>
                  <a:close/>
                </a:path>
              </a:pathLst>
            </a:custGeom>
            <a:blipFill rotWithShape="1">
              <a:blip r:embed="rId8">
                <a:alphaModFix/>
              </a:blip>
              <a:stretch>
                <a:fillRect/>
              </a:stretch>
            </a:blipFill>
            <a:ln>
              <a:noFill/>
            </a:ln>
          </p:spPr>
          <p:txBody>
            <a:bodyPr/>
            <a:lstStyle/>
            <a:p>
              <a:endParaRPr lang="en-DE"/>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8720AD07-A091-76CE-F766-D87EC5EB14AF}"/>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E375932B-AAF1-FA8B-1489-40D36D0C8C56}"/>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DB8D7F47-A2AA-ACFC-2E7F-498741E73AE7}"/>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a:extLst>
                <a:ext uri="{FF2B5EF4-FFF2-40B4-BE49-F238E27FC236}">
                  <a16:creationId xmlns:a16="http://schemas.microsoft.com/office/drawing/2014/main" id="{C35EF74B-50F2-72A8-E08A-4547B93F3960}"/>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a:extLst>
              <a:ext uri="{FF2B5EF4-FFF2-40B4-BE49-F238E27FC236}">
                <a16:creationId xmlns:a16="http://schemas.microsoft.com/office/drawing/2014/main" id="{4C489752-9003-F4CB-3AD2-668169C2C81D}"/>
              </a:ext>
            </a:extLst>
          </p:cNvPr>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a:extLst>
              <a:ext uri="{FF2B5EF4-FFF2-40B4-BE49-F238E27FC236}">
                <a16:creationId xmlns:a16="http://schemas.microsoft.com/office/drawing/2014/main" id="{FDBA1DD5-1EE3-5C71-63BC-D5BFDEB77240}"/>
              </a:ext>
            </a:extLst>
          </p:cNvPr>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a:extLst>
              <a:ext uri="{FF2B5EF4-FFF2-40B4-BE49-F238E27FC236}">
                <a16:creationId xmlns:a16="http://schemas.microsoft.com/office/drawing/2014/main" id="{47759203-EA88-21A8-E4ED-5361669D689A}"/>
              </a:ext>
            </a:extLst>
          </p:cNvPr>
          <p:cNvSpPr/>
          <p:nvPr/>
        </p:nvSpPr>
        <p:spPr>
          <a:xfrm>
            <a:off x="5015876" y="2601454"/>
            <a:ext cx="11856916" cy="6782393"/>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pPr>
              <a:lnSpc>
                <a:spcPct val="150000"/>
              </a:lnSpc>
              <a:buFont typeface="Arial" panose="020B0604020202020204" pitchFamily="34" charset="0"/>
              <a:buChar char="•"/>
            </a:pPr>
            <a:r>
              <a:rPr lang="en-GB" sz="3600" b="1" dirty="0">
                <a:solidFill>
                  <a:schemeClr val="bg1"/>
                </a:solidFill>
                <a:latin typeface="+mn-lt"/>
              </a:rPr>
              <a:t>Implications:</a:t>
            </a:r>
            <a:endParaRPr lang="en-GB" sz="3600" dirty="0">
              <a:solidFill>
                <a:schemeClr val="bg1"/>
              </a:solidFill>
              <a:latin typeface="+mn-lt"/>
            </a:endParaRPr>
          </a:p>
          <a:p>
            <a:pPr marL="742950" lvl="1" indent="-285750">
              <a:lnSpc>
                <a:spcPct val="150000"/>
              </a:lnSpc>
              <a:buFont typeface="Arial" panose="020B0604020202020204" pitchFamily="34" charset="0"/>
              <a:buChar char="•"/>
            </a:pPr>
            <a:r>
              <a:rPr lang="en-GB" sz="3600" dirty="0">
                <a:solidFill>
                  <a:schemeClr val="bg1"/>
                </a:solidFill>
                <a:latin typeface="+mn-lt"/>
              </a:rPr>
              <a:t>Policymakers need to prepare for reskilling needs</a:t>
            </a:r>
          </a:p>
          <a:p>
            <a:pPr marL="742950" lvl="1" indent="-285750">
              <a:lnSpc>
                <a:spcPct val="150000"/>
              </a:lnSpc>
              <a:buFont typeface="Arial" panose="020B0604020202020204" pitchFamily="34" charset="0"/>
              <a:buChar char="•"/>
            </a:pPr>
            <a:r>
              <a:rPr lang="en-GB" sz="3600" dirty="0">
                <a:solidFill>
                  <a:schemeClr val="bg1"/>
                </a:solidFill>
                <a:latin typeface="+mn-lt"/>
              </a:rPr>
              <a:t>AI will reshape—not eliminate—many jobs</a:t>
            </a:r>
          </a:p>
          <a:p>
            <a:pPr>
              <a:lnSpc>
                <a:spcPct val="150000"/>
              </a:lnSpc>
              <a:buFont typeface="Arial" panose="020B0604020202020204" pitchFamily="34" charset="0"/>
              <a:buChar char="•"/>
            </a:pPr>
            <a:r>
              <a:rPr lang="en-GB" sz="3600" b="1" dirty="0">
                <a:solidFill>
                  <a:schemeClr val="bg1"/>
                </a:solidFill>
                <a:latin typeface="+mn-lt"/>
              </a:rPr>
              <a:t>Unanswered:</a:t>
            </a:r>
            <a:endParaRPr lang="en-GB" sz="3600" dirty="0">
              <a:solidFill>
                <a:schemeClr val="bg1"/>
              </a:solidFill>
              <a:latin typeface="+mn-lt"/>
            </a:endParaRPr>
          </a:p>
          <a:p>
            <a:pPr marL="742950" lvl="1" indent="-285750">
              <a:lnSpc>
                <a:spcPct val="150000"/>
              </a:lnSpc>
              <a:buFont typeface="Arial" panose="020B0604020202020204" pitchFamily="34" charset="0"/>
              <a:buChar char="•"/>
            </a:pPr>
            <a:r>
              <a:rPr lang="en-GB" sz="3600" dirty="0">
                <a:solidFill>
                  <a:schemeClr val="bg1"/>
                </a:solidFill>
                <a:latin typeface="+mn-lt"/>
              </a:rPr>
              <a:t>How fast will new jobs emerge to replace lost ones?</a:t>
            </a:r>
          </a:p>
          <a:p>
            <a:pPr marL="742950" lvl="1" indent="-285750">
              <a:lnSpc>
                <a:spcPct val="150000"/>
              </a:lnSpc>
              <a:buFont typeface="Arial" panose="020B0604020202020204" pitchFamily="34" charset="0"/>
              <a:buChar char="•"/>
            </a:pPr>
            <a:r>
              <a:rPr lang="en-GB" sz="3600" dirty="0">
                <a:solidFill>
                  <a:schemeClr val="bg1"/>
                </a:solidFill>
                <a:latin typeface="+mn-lt"/>
              </a:rPr>
              <a:t>Are creative jobs truly future-proof or just slower to automate?</a:t>
            </a:r>
            <a:endParaRPr lang="en-GB" dirty="0"/>
          </a:p>
        </p:txBody>
      </p:sp>
      <p:sp>
        <p:nvSpPr>
          <p:cNvPr id="936" name="Google Shape;936;p17">
            <a:extLst>
              <a:ext uri="{FF2B5EF4-FFF2-40B4-BE49-F238E27FC236}">
                <a16:creationId xmlns:a16="http://schemas.microsoft.com/office/drawing/2014/main" id="{7B1FCCD4-FF69-5C97-E223-3B6B0C4352E6}"/>
              </a:ext>
            </a:extLst>
          </p:cNvPr>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37" name="Google Shape;937;p17">
            <a:extLst>
              <a:ext uri="{FF2B5EF4-FFF2-40B4-BE49-F238E27FC236}">
                <a16:creationId xmlns:a16="http://schemas.microsoft.com/office/drawing/2014/main" id="{8E2BA927-E9FF-778D-8434-1AF8EA62AEC3}"/>
              </a:ext>
            </a:extLst>
          </p:cNvPr>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938" name="Google Shape;938;p17">
            <a:extLst>
              <a:ext uri="{FF2B5EF4-FFF2-40B4-BE49-F238E27FC236}">
                <a16:creationId xmlns:a16="http://schemas.microsoft.com/office/drawing/2014/main" id="{FADEB9D0-EF9A-BBD0-24FE-6EEA7F707374}"/>
              </a:ext>
            </a:extLst>
          </p:cNvPr>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939" name="Google Shape;939;p17">
            <a:extLst>
              <a:ext uri="{FF2B5EF4-FFF2-40B4-BE49-F238E27FC236}">
                <a16:creationId xmlns:a16="http://schemas.microsoft.com/office/drawing/2014/main" id="{79A9C863-5A66-6BFE-7B0F-D6DC2B5AEDBA}"/>
              </a:ext>
            </a:extLst>
          </p:cNvPr>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940" name="Google Shape;940;p17">
            <a:extLst>
              <a:ext uri="{FF2B5EF4-FFF2-40B4-BE49-F238E27FC236}">
                <a16:creationId xmlns:a16="http://schemas.microsoft.com/office/drawing/2014/main" id="{68975ED6-600B-E30E-F58D-3043DDD2CDB6}"/>
              </a:ext>
            </a:extLst>
          </p:cNvPr>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941" name="Google Shape;941;p17">
            <a:extLst>
              <a:ext uri="{FF2B5EF4-FFF2-40B4-BE49-F238E27FC236}">
                <a16:creationId xmlns:a16="http://schemas.microsoft.com/office/drawing/2014/main" id="{A9DDA2AB-CAD2-2DBB-FDE6-2F106B82F897}"/>
              </a:ext>
            </a:extLst>
          </p:cNvPr>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a:extLst>
              <a:ext uri="{FF2B5EF4-FFF2-40B4-BE49-F238E27FC236}">
                <a16:creationId xmlns:a16="http://schemas.microsoft.com/office/drawing/2014/main" id="{DA7FD514-BB72-68D4-EB06-CF7769224B9C}"/>
              </a:ext>
            </a:extLst>
          </p:cNvPr>
          <p:cNvSpPr txBox="1"/>
          <p:nvPr/>
        </p:nvSpPr>
        <p:spPr>
          <a:xfrm>
            <a:off x="4255872" y="1201659"/>
            <a:ext cx="11687329"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                 Implications &amp; Unanswered Questions</a:t>
            </a:r>
            <a:endParaRPr sz="4000" dirty="0">
              <a:solidFill>
                <a:schemeClr val="bg1"/>
              </a:solidFill>
              <a:latin typeface="+mj-lt"/>
            </a:endParaRPr>
          </a:p>
        </p:txBody>
      </p:sp>
      <p:grpSp>
        <p:nvGrpSpPr>
          <p:cNvPr id="944" name="Google Shape;944;p17">
            <a:extLst>
              <a:ext uri="{FF2B5EF4-FFF2-40B4-BE49-F238E27FC236}">
                <a16:creationId xmlns:a16="http://schemas.microsoft.com/office/drawing/2014/main" id="{7D19B768-EB52-B66B-F7E0-B4E800740223}"/>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E56006B4-CA00-8ED1-55B7-4B428898AF81}"/>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54ADD3A9-CF07-EF73-E2A2-F9E9B87FFD2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0300AB98-3D66-F40C-24B3-D5D2C04CC82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F5866938-BC55-06F5-A335-E7240E564AA2}"/>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F90588AB-E836-F48F-B006-79C734D3C4D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D804A93D-C664-0BE8-78AB-F167B419F7E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3A4AC208-3B1F-7087-EB7C-0832AF423C1E}"/>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84D8F83E-BC6E-622E-DD1D-B384AA515B2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DEB53FB1-9E76-49DD-042F-5AB74E4D4B6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7848A05F-9F78-3FF4-0D60-47F1C30CB629}"/>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6A323561-4129-2C3E-78C8-D10B2E4B2D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AC2F4ED0-3A16-EC55-14C7-B23410A642C4}"/>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0C815E07-3921-1403-C36A-6A22975D4461}"/>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170B7639-C962-99CE-8174-2800A7EA344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31CC4FF6-016D-8675-7071-D9F248658CC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0368D831-6D3F-D5AC-6535-A64FA007297A}"/>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CECDC250-20D1-5C7F-3A37-55D92633E7D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EDA03744-F76B-87AE-3D5D-054F7DCB87DF}"/>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81FA0E5D-C263-1E65-4EC1-FAAE38D06405}"/>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5A2A1EAC-A303-343F-E783-F6515CAC63D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9D7067CE-87B2-A64F-6EB9-1B36007C4DC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4151B12F-8D5B-27C8-93DC-274D76C0BA23}"/>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67A37023-4534-8C3D-F93D-10A7A0219EA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06B5716D-933E-3B16-1303-C98E6F069E4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56A20A19-4840-0B48-2767-1599A36147DA}"/>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838A8651-9D55-4CB7-45C8-4F31FDAAD34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AD93E6A8-E43B-5D67-9E46-70012AAB633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11217744-E8A5-660F-60EF-01B05D23B19E}"/>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B91AA676-8C8F-75D7-47EC-7B579A66348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01503388-E013-5662-F909-EBE5130CA17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854D6977-7378-B627-02A2-D75771F7CE96}"/>
              </a:ext>
            </a:extLst>
          </p:cNvPr>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614A2343-2B3A-39AB-B10A-950EC54A4D1A}"/>
              </a:ext>
            </a:extLst>
          </p:cNvPr>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a:extLst>
              <a:ext uri="{FF2B5EF4-FFF2-40B4-BE49-F238E27FC236}">
                <a16:creationId xmlns:a16="http://schemas.microsoft.com/office/drawing/2014/main" id="{B89B1937-CBFA-01F5-E75B-487DBC78AA4F}"/>
              </a:ext>
            </a:extLst>
          </p:cNvPr>
          <p:cNvPicPr preferRelativeResize="0"/>
          <p:nvPr/>
        </p:nvPicPr>
        <p:blipFill>
          <a:blip r:embed="rId9">
            <a:alphaModFix/>
          </a:blip>
          <a:stretch>
            <a:fillRect/>
          </a:stretch>
        </p:blipFill>
        <p:spPr>
          <a:xfrm>
            <a:off x="-329774" y="591718"/>
            <a:ext cx="5427995" cy="9467982"/>
          </a:xfrm>
          <a:prstGeom prst="rect">
            <a:avLst/>
          </a:prstGeom>
          <a:noFill/>
          <a:ln>
            <a:noFill/>
          </a:ln>
        </p:spPr>
      </p:pic>
    </p:spTree>
    <p:extLst>
      <p:ext uri="{BB962C8B-B14F-4D97-AF65-F5344CB8AC3E}">
        <p14:creationId xmlns:p14="http://schemas.microsoft.com/office/powerpoint/2010/main" val="328313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grpSp>
        <p:nvGrpSpPr>
          <p:cNvPr id="831" name="Google Shape;831;p16"/>
          <p:cNvGrpSpPr/>
          <p:nvPr/>
        </p:nvGrpSpPr>
        <p:grpSpPr>
          <a:xfrm rot="10800000">
            <a:off x="-122" y="-66"/>
            <a:ext cx="18288122" cy="10431728"/>
            <a:chOff x="0" y="-38100"/>
            <a:chExt cx="4816593" cy="2747433"/>
          </a:xfrm>
        </p:grpSpPr>
        <p:sp>
          <p:nvSpPr>
            <p:cNvPr id="832" name="Google Shape;832;p1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833" name="Google Shape;833;p16"/>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34" name="Google Shape;834;p16"/>
          <p:cNvPicPr preferRelativeResize="0"/>
          <p:nvPr/>
        </p:nvPicPr>
        <p:blipFill>
          <a:blip r:embed="rId3">
            <a:alphaModFix/>
          </a:blip>
          <a:stretch>
            <a:fillRect/>
          </a:stretch>
        </p:blipFill>
        <p:spPr>
          <a:xfrm>
            <a:off x="-1859300" y="116928"/>
            <a:ext cx="22726892" cy="10287000"/>
          </a:xfrm>
          <a:prstGeom prst="rect">
            <a:avLst/>
          </a:prstGeom>
          <a:noFill/>
          <a:ln>
            <a:noFill/>
          </a:ln>
        </p:spPr>
      </p:pic>
      <p:grpSp>
        <p:nvGrpSpPr>
          <p:cNvPr id="835" name="Google Shape;835;p16"/>
          <p:cNvGrpSpPr/>
          <p:nvPr/>
        </p:nvGrpSpPr>
        <p:grpSpPr>
          <a:xfrm>
            <a:off x="1861920" y="3844284"/>
            <a:ext cx="5951914" cy="2169971"/>
            <a:chOff x="0" y="-190500"/>
            <a:chExt cx="1567582" cy="571515"/>
          </a:xfrm>
        </p:grpSpPr>
        <p:sp>
          <p:nvSpPr>
            <p:cNvPr id="836" name="Google Shape;836;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8" name="Google Shape;838;p16"/>
          <p:cNvGrpSpPr/>
          <p:nvPr/>
        </p:nvGrpSpPr>
        <p:grpSpPr>
          <a:xfrm>
            <a:off x="10856697" y="3844284"/>
            <a:ext cx="5951914" cy="2169971"/>
            <a:chOff x="0" y="-190500"/>
            <a:chExt cx="1567582" cy="571515"/>
          </a:xfrm>
        </p:grpSpPr>
        <p:sp>
          <p:nvSpPr>
            <p:cNvPr id="839" name="Google Shape;839;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1" name="Google Shape;841;p16"/>
          <p:cNvGrpSpPr/>
          <p:nvPr/>
        </p:nvGrpSpPr>
        <p:grpSpPr>
          <a:xfrm>
            <a:off x="10856697" y="6996913"/>
            <a:ext cx="5951914" cy="2169971"/>
            <a:chOff x="0" y="-190500"/>
            <a:chExt cx="1567582" cy="571515"/>
          </a:xfrm>
        </p:grpSpPr>
        <p:sp>
          <p:nvSpPr>
            <p:cNvPr id="842" name="Google Shape;842;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4" name="Google Shape;844;p16"/>
          <p:cNvGrpSpPr/>
          <p:nvPr/>
        </p:nvGrpSpPr>
        <p:grpSpPr>
          <a:xfrm>
            <a:off x="1861920" y="6996913"/>
            <a:ext cx="5951914" cy="2169971"/>
            <a:chOff x="0" y="-190500"/>
            <a:chExt cx="1567582" cy="571515"/>
          </a:xfrm>
        </p:grpSpPr>
        <p:sp>
          <p:nvSpPr>
            <p:cNvPr id="845" name="Google Shape;845;p16"/>
            <p:cNvSpPr/>
            <p:nvPr/>
          </p:nvSpPr>
          <p:spPr>
            <a:xfrm>
              <a:off x="0" y="0"/>
              <a:ext cx="1567582" cy="381015"/>
            </a:xfrm>
            <a:custGeom>
              <a:avLst/>
              <a:gdLst/>
              <a:ahLst/>
              <a:cxnLst/>
              <a:rect l="l" t="t" r="r" b="b"/>
              <a:pathLst>
                <a:path w="1567582" h="381015" extrusionOk="0">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txBox="1"/>
            <p:nvPr/>
          </p:nvSpPr>
          <p:spPr>
            <a:xfrm>
              <a:off x="0" y="-190500"/>
              <a:ext cx="1567582" cy="571515"/>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847" name="Google Shape;847;p16"/>
          <p:cNvPicPr preferRelativeResize="0"/>
          <p:nvPr/>
        </p:nvPicPr>
        <p:blipFill>
          <a:blip r:embed="rId4">
            <a:alphaModFix/>
          </a:blip>
          <a:stretch>
            <a:fillRect/>
          </a:stretch>
        </p:blipFill>
        <p:spPr>
          <a:xfrm>
            <a:off x="9894562" y="3549237"/>
            <a:ext cx="2368800" cy="2368800"/>
          </a:xfrm>
          <a:prstGeom prst="rect">
            <a:avLst/>
          </a:prstGeom>
          <a:noFill/>
          <a:ln>
            <a:noFill/>
          </a:ln>
        </p:spPr>
      </p:pic>
      <p:pic>
        <p:nvPicPr>
          <p:cNvPr id="848" name="Google Shape;848;p16"/>
          <p:cNvPicPr preferRelativeResize="0"/>
          <p:nvPr/>
        </p:nvPicPr>
        <p:blipFill>
          <a:blip r:embed="rId4">
            <a:alphaModFix/>
          </a:blip>
          <a:stretch>
            <a:fillRect/>
          </a:stretch>
        </p:blipFill>
        <p:spPr>
          <a:xfrm>
            <a:off x="9894550" y="6701887"/>
            <a:ext cx="2368800" cy="2368800"/>
          </a:xfrm>
          <a:prstGeom prst="rect">
            <a:avLst/>
          </a:prstGeom>
          <a:noFill/>
          <a:ln>
            <a:noFill/>
          </a:ln>
        </p:spPr>
      </p:pic>
      <p:pic>
        <p:nvPicPr>
          <p:cNvPr id="849" name="Google Shape;849;p16"/>
          <p:cNvPicPr preferRelativeResize="0"/>
          <p:nvPr/>
        </p:nvPicPr>
        <p:blipFill>
          <a:blip r:embed="rId4">
            <a:alphaModFix/>
          </a:blip>
          <a:stretch>
            <a:fillRect/>
          </a:stretch>
        </p:blipFill>
        <p:spPr>
          <a:xfrm>
            <a:off x="969288" y="6668800"/>
            <a:ext cx="2368800" cy="2368800"/>
          </a:xfrm>
          <a:prstGeom prst="rect">
            <a:avLst/>
          </a:prstGeom>
          <a:noFill/>
          <a:ln>
            <a:noFill/>
          </a:ln>
        </p:spPr>
      </p:pic>
      <p:pic>
        <p:nvPicPr>
          <p:cNvPr id="850" name="Google Shape;850;p16"/>
          <p:cNvPicPr preferRelativeResize="0"/>
          <p:nvPr/>
        </p:nvPicPr>
        <p:blipFill>
          <a:blip r:embed="rId4">
            <a:alphaModFix/>
          </a:blip>
          <a:stretch>
            <a:fillRect/>
          </a:stretch>
        </p:blipFill>
        <p:spPr>
          <a:xfrm>
            <a:off x="969313" y="3549237"/>
            <a:ext cx="2368800" cy="2368800"/>
          </a:xfrm>
          <a:prstGeom prst="rect">
            <a:avLst/>
          </a:prstGeom>
          <a:noFill/>
          <a:ln>
            <a:noFill/>
          </a:ln>
        </p:spPr>
      </p:pic>
      <p:sp>
        <p:nvSpPr>
          <p:cNvPr id="851" name="Google Shape;851;p16"/>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txBody>
          <a:bodyPr/>
          <a:lstStyle/>
          <a:p>
            <a:endParaRPr lang="en-DE"/>
          </a:p>
        </p:txBody>
      </p:sp>
      <p:grpSp>
        <p:nvGrpSpPr>
          <p:cNvPr id="852" name="Google Shape;852;p16"/>
          <p:cNvGrpSpPr/>
          <p:nvPr/>
        </p:nvGrpSpPr>
        <p:grpSpPr>
          <a:xfrm>
            <a:off x="873224" y="3453164"/>
            <a:ext cx="2560946" cy="2560946"/>
            <a:chOff x="0" y="0"/>
            <a:chExt cx="812800" cy="812800"/>
          </a:xfrm>
        </p:grpSpPr>
        <p:sp>
          <p:nvSpPr>
            <p:cNvPr id="853" name="Google Shape;85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5" name="Google Shape;855;p16"/>
          <p:cNvGrpSpPr/>
          <p:nvPr/>
        </p:nvGrpSpPr>
        <p:grpSpPr>
          <a:xfrm>
            <a:off x="1166633" y="3746573"/>
            <a:ext cx="1974128" cy="1974128"/>
            <a:chOff x="0" y="0"/>
            <a:chExt cx="812800" cy="812800"/>
          </a:xfrm>
        </p:grpSpPr>
        <p:sp>
          <p:nvSpPr>
            <p:cNvPr id="856" name="Google Shape;85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8" name="Google Shape;858;p16"/>
          <p:cNvGrpSpPr/>
          <p:nvPr/>
        </p:nvGrpSpPr>
        <p:grpSpPr>
          <a:xfrm>
            <a:off x="9798480" y="3453164"/>
            <a:ext cx="2560970" cy="2560970"/>
            <a:chOff x="0" y="0"/>
            <a:chExt cx="812800" cy="812800"/>
          </a:xfrm>
        </p:grpSpPr>
        <p:sp>
          <p:nvSpPr>
            <p:cNvPr id="859" name="Google Shape;85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1" name="Google Shape;861;p16"/>
          <p:cNvGrpSpPr/>
          <p:nvPr/>
        </p:nvGrpSpPr>
        <p:grpSpPr>
          <a:xfrm>
            <a:off x="10091889" y="3746573"/>
            <a:ext cx="1974128" cy="1974128"/>
            <a:chOff x="0" y="0"/>
            <a:chExt cx="812800" cy="812800"/>
          </a:xfrm>
        </p:grpSpPr>
        <p:sp>
          <p:nvSpPr>
            <p:cNvPr id="862" name="Google Shape;86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4" name="Google Shape;864;p16"/>
          <p:cNvGrpSpPr/>
          <p:nvPr/>
        </p:nvGrpSpPr>
        <p:grpSpPr>
          <a:xfrm>
            <a:off x="873224" y="6605793"/>
            <a:ext cx="2560946" cy="2560946"/>
            <a:chOff x="0" y="0"/>
            <a:chExt cx="812800" cy="812800"/>
          </a:xfrm>
        </p:grpSpPr>
        <p:sp>
          <p:nvSpPr>
            <p:cNvPr id="865" name="Google Shape;86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7" name="Google Shape;867;p16"/>
          <p:cNvGrpSpPr/>
          <p:nvPr/>
        </p:nvGrpSpPr>
        <p:grpSpPr>
          <a:xfrm>
            <a:off x="1166633" y="6899202"/>
            <a:ext cx="1974128" cy="1974128"/>
            <a:chOff x="0" y="0"/>
            <a:chExt cx="812800" cy="812800"/>
          </a:xfrm>
        </p:grpSpPr>
        <p:sp>
          <p:nvSpPr>
            <p:cNvPr id="868" name="Google Shape;86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0" name="Google Shape;870;p16"/>
          <p:cNvGrpSpPr/>
          <p:nvPr/>
        </p:nvGrpSpPr>
        <p:grpSpPr>
          <a:xfrm>
            <a:off x="9798480" y="6605793"/>
            <a:ext cx="2560946" cy="2560946"/>
            <a:chOff x="0" y="0"/>
            <a:chExt cx="812800" cy="812800"/>
          </a:xfrm>
        </p:grpSpPr>
        <p:sp>
          <p:nvSpPr>
            <p:cNvPr id="871" name="Google Shape;87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3" name="Google Shape;873;p16"/>
          <p:cNvGrpSpPr/>
          <p:nvPr/>
        </p:nvGrpSpPr>
        <p:grpSpPr>
          <a:xfrm>
            <a:off x="10091889" y="6899202"/>
            <a:ext cx="1974128" cy="1974128"/>
            <a:chOff x="0" y="0"/>
            <a:chExt cx="812800" cy="812800"/>
          </a:xfrm>
        </p:grpSpPr>
        <p:sp>
          <p:nvSpPr>
            <p:cNvPr id="874" name="Google Shape;87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6" name="Google Shape;876;p16"/>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877" name="Google Shape;877;p16"/>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878" name="Google Shape;878;p16"/>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879" name="Google Shape;879;p16"/>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880" name="Google Shape;880;p16"/>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881" name="Google Shape;881;p16"/>
          <p:cNvSpPr txBox="1"/>
          <p:nvPr/>
        </p:nvSpPr>
        <p:spPr>
          <a:xfrm>
            <a:off x="1028700" y="1810558"/>
            <a:ext cx="10779033" cy="105092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999" b="1" i="0" u="none" strike="noStrike" cap="none">
                <a:solidFill>
                  <a:srgbClr val="60C7F6"/>
                </a:solidFill>
                <a:latin typeface="Oswald"/>
                <a:ea typeface="Oswald"/>
                <a:cs typeface="Oswald"/>
                <a:sym typeface="Oswald"/>
              </a:rPr>
              <a:t>KEY ETHICAL ISSUES IN AI</a:t>
            </a:r>
            <a:endParaRPr/>
          </a:p>
        </p:txBody>
      </p:sp>
      <p:sp>
        <p:nvSpPr>
          <p:cNvPr id="882" name="Google Shape;882;p16"/>
          <p:cNvSpPr txBox="1"/>
          <p:nvPr/>
        </p:nvSpPr>
        <p:spPr>
          <a:xfrm>
            <a:off x="3434170" y="3910364"/>
            <a:ext cx="3897000" cy="538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BIAS AND FAIRNESS</a:t>
            </a:r>
            <a:endParaRPr/>
          </a:p>
        </p:txBody>
      </p:sp>
      <p:sp>
        <p:nvSpPr>
          <p:cNvPr id="883" name="Google Shape;883;p16"/>
          <p:cNvSpPr txBox="1"/>
          <p:nvPr/>
        </p:nvSpPr>
        <p:spPr>
          <a:xfrm>
            <a:off x="12499742" y="3386489"/>
            <a:ext cx="47967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ACCOUNTABILITY AND RESPONSIBILITY</a:t>
            </a:r>
            <a:endParaRPr/>
          </a:p>
        </p:txBody>
      </p:sp>
      <p:sp>
        <p:nvSpPr>
          <p:cNvPr id="884" name="Google Shape;884;p16"/>
          <p:cNvSpPr txBox="1"/>
          <p:nvPr/>
        </p:nvSpPr>
        <p:spPr>
          <a:xfrm>
            <a:off x="3632852" y="6538130"/>
            <a:ext cx="27855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PRIVACY AND SURVEILLANCE</a:t>
            </a:r>
            <a:endParaRPr/>
          </a:p>
        </p:txBody>
      </p:sp>
      <p:sp>
        <p:nvSpPr>
          <p:cNvPr id="885" name="Google Shape;885;p16"/>
          <p:cNvSpPr txBox="1"/>
          <p:nvPr/>
        </p:nvSpPr>
        <p:spPr>
          <a:xfrm>
            <a:off x="12559451" y="6539118"/>
            <a:ext cx="44142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TRANSPARENCY AND EXPLAINABILITY</a:t>
            </a:r>
            <a:endParaRPr/>
          </a:p>
        </p:txBody>
      </p:sp>
      <p:sp>
        <p:nvSpPr>
          <p:cNvPr id="886" name="Google Shape;886;p16"/>
          <p:cNvSpPr txBox="1"/>
          <p:nvPr/>
        </p:nvSpPr>
        <p:spPr>
          <a:xfrm>
            <a:off x="3434170" y="4705062"/>
            <a:ext cx="35253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Explore how AI systems can perpetuate or even amplify existing biases.</a:t>
            </a:r>
            <a:endParaRPr/>
          </a:p>
        </p:txBody>
      </p:sp>
      <p:sp>
        <p:nvSpPr>
          <p:cNvPr id="887" name="Google Shape;887;p16"/>
          <p:cNvSpPr txBox="1"/>
          <p:nvPr/>
        </p:nvSpPr>
        <p:spPr>
          <a:xfrm>
            <a:off x="12559451" y="4760595"/>
            <a:ext cx="3525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Who is accountable when AI systems cause harm?</a:t>
            </a:r>
            <a:endParaRPr/>
          </a:p>
        </p:txBody>
      </p:sp>
      <p:sp>
        <p:nvSpPr>
          <p:cNvPr id="888" name="Google Shape;888;p16"/>
          <p:cNvSpPr txBox="1"/>
          <p:nvPr/>
        </p:nvSpPr>
        <p:spPr>
          <a:xfrm>
            <a:off x="3434170" y="7874909"/>
            <a:ext cx="38970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Discuss the ethical implications of AI in data collection and surveillance.</a:t>
            </a:r>
            <a:endParaRPr/>
          </a:p>
        </p:txBody>
      </p:sp>
      <p:sp>
        <p:nvSpPr>
          <p:cNvPr id="889" name="Google Shape;889;p16"/>
          <p:cNvSpPr txBox="1"/>
          <p:nvPr/>
        </p:nvSpPr>
        <p:spPr>
          <a:xfrm>
            <a:off x="12559451" y="7848166"/>
            <a:ext cx="38970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The importance of making AI decisions understandable and transparent to users.</a:t>
            </a:r>
            <a:endParaRPr/>
          </a:p>
        </p:txBody>
      </p:sp>
      <p:grpSp>
        <p:nvGrpSpPr>
          <p:cNvPr id="890" name="Google Shape;890;p16"/>
          <p:cNvGrpSpPr/>
          <p:nvPr/>
        </p:nvGrpSpPr>
        <p:grpSpPr>
          <a:xfrm>
            <a:off x="5402127" y="1028700"/>
            <a:ext cx="3114596" cy="80027"/>
            <a:chOff x="0" y="0"/>
            <a:chExt cx="4152794" cy="106703"/>
          </a:xfrm>
        </p:grpSpPr>
        <p:grpSp>
          <p:nvGrpSpPr>
            <p:cNvPr id="891" name="Google Shape;891;p16"/>
            <p:cNvGrpSpPr/>
            <p:nvPr/>
          </p:nvGrpSpPr>
          <p:grpSpPr>
            <a:xfrm>
              <a:off x="0" y="0"/>
              <a:ext cx="106703" cy="106703"/>
              <a:chOff x="0" y="0"/>
              <a:chExt cx="812800" cy="812800"/>
            </a:xfrm>
          </p:grpSpPr>
          <p:sp>
            <p:nvSpPr>
              <p:cNvPr id="892" name="Google Shape;89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4" name="Google Shape;894;p16"/>
            <p:cNvGrpSpPr/>
            <p:nvPr/>
          </p:nvGrpSpPr>
          <p:grpSpPr>
            <a:xfrm>
              <a:off x="1348697" y="0"/>
              <a:ext cx="106703" cy="106703"/>
              <a:chOff x="0" y="0"/>
              <a:chExt cx="812800" cy="812800"/>
            </a:xfrm>
          </p:grpSpPr>
          <p:sp>
            <p:nvSpPr>
              <p:cNvPr id="895" name="Google Shape;89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7" name="Google Shape;897;p16"/>
            <p:cNvGrpSpPr/>
            <p:nvPr/>
          </p:nvGrpSpPr>
          <p:grpSpPr>
            <a:xfrm>
              <a:off x="1798263" y="0"/>
              <a:ext cx="106703" cy="106703"/>
              <a:chOff x="0" y="0"/>
              <a:chExt cx="812800" cy="812800"/>
            </a:xfrm>
          </p:grpSpPr>
          <p:sp>
            <p:nvSpPr>
              <p:cNvPr id="898" name="Google Shape;89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0" name="Google Shape;900;p16"/>
            <p:cNvGrpSpPr/>
            <p:nvPr/>
          </p:nvGrpSpPr>
          <p:grpSpPr>
            <a:xfrm>
              <a:off x="2247828" y="0"/>
              <a:ext cx="106703" cy="106703"/>
              <a:chOff x="0" y="0"/>
              <a:chExt cx="812800" cy="812800"/>
            </a:xfrm>
          </p:grpSpPr>
          <p:sp>
            <p:nvSpPr>
              <p:cNvPr id="901" name="Google Shape;90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3" name="Google Shape;903;p16"/>
            <p:cNvGrpSpPr/>
            <p:nvPr/>
          </p:nvGrpSpPr>
          <p:grpSpPr>
            <a:xfrm>
              <a:off x="2697394" y="0"/>
              <a:ext cx="106703" cy="106703"/>
              <a:chOff x="0" y="0"/>
              <a:chExt cx="812800" cy="812800"/>
            </a:xfrm>
          </p:grpSpPr>
          <p:sp>
            <p:nvSpPr>
              <p:cNvPr id="904" name="Google Shape;90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6" name="Google Shape;906;p16"/>
            <p:cNvGrpSpPr/>
            <p:nvPr/>
          </p:nvGrpSpPr>
          <p:grpSpPr>
            <a:xfrm>
              <a:off x="3146959" y="0"/>
              <a:ext cx="106703" cy="106703"/>
              <a:chOff x="0" y="0"/>
              <a:chExt cx="812800" cy="812800"/>
            </a:xfrm>
          </p:grpSpPr>
          <p:sp>
            <p:nvSpPr>
              <p:cNvPr id="907" name="Google Shape;90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9" name="Google Shape;909;p16"/>
            <p:cNvGrpSpPr/>
            <p:nvPr/>
          </p:nvGrpSpPr>
          <p:grpSpPr>
            <a:xfrm>
              <a:off x="449566" y="0"/>
              <a:ext cx="106703" cy="106703"/>
              <a:chOff x="0" y="0"/>
              <a:chExt cx="812800" cy="812800"/>
            </a:xfrm>
          </p:grpSpPr>
          <p:sp>
            <p:nvSpPr>
              <p:cNvPr id="910" name="Google Shape;91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2" name="Google Shape;912;p16"/>
            <p:cNvGrpSpPr/>
            <p:nvPr/>
          </p:nvGrpSpPr>
          <p:grpSpPr>
            <a:xfrm>
              <a:off x="899131" y="0"/>
              <a:ext cx="106703" cy="106703"/>
              <a:chOff x="0" y="0"/>
              <a:chExt cx="812800" cy="812800"/>
            </a:xfrm>
          </p:grpSpPr>
          <p:sp>
            <p:nvSpPr>
              <p:cNvPr id="913" name="Google Shape;91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5" name="Google Shape;915;p16"/>
            <p:cNvGrpSpPr/>
            <p:nvPr/>
          </p:nvGrpSpPr>
          <p:grpSpPr>
            <a:xfrm>
              <a:off x="3596525" y="0"/>
              <a:ext cx="106703" cy="106703"/>
              <a:chOff x="0" y="0"/>
              <a:chExt cx="812800" cy="812800"/>
            </a:xfrm>
          </p:grpSpPr>
          <p:sp>
            <p:nvSpPr>
              <p:cNvPr id="916" name="Google Shape;91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8" name="Google Shape;918;p16"/>
            <p:cNvGrpSpPr/>
            <p:nvPr/>
          </p:nvGrpSpPr>
          <p:grpSpPr>
            <a:xfrm>
              <a:off x="4046091" y="0"/>
              <a:ext cx="106703" cy="106703"/>
              <a:chOff x="0" y="0"/>
              <a:chExt cx="812800" cy="812800"/>
            </a:xfrm>
          </p:grpSpPr>
          <p:sp>
            <p:nvSpPr>
              <p:cNvPr id="919" name="Google Shape;91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21" name="Google Shape;921;p16"/>
          <p:cNvPicPr preferRelativeResize="0"/>
          <p:nvPr/>
        </p:nvPicPr>
        <p:blipFill>
          <a:blip r:embed="rId6">
            <a:alphaModFix/>
          </a:blip>
          <a:stretch>
            <a:fillRect/>
          </a:stretch>
        </p:blipFill>
        <p:spPr>
          <a:xfrm>
            <a:off x="1665975" y="3976904"/>
            <a:ext cx="975425" cy="1418217"/>
          </a:xfrm>
          <a:prstGeom prst="rect">
            <a:avLst/>
          </a:prstGeom>
          <a:noFill/>
          <a:ln>
            <a:noFill/>
          </a:ln>
        </p:spPr>
      </p:pic>
      <p:pic>
        <p:nvPicPr>
          <p:cNvPr id="922" name="Google Shape;922;p16"/>
          <p:cNvPicPr preferRelativeResize="0"/>
          <p:nvPr/>
        </p:nvPicPr>
        <p:blipFill>
          <a:blip r:embed="rId7">
            <a:alphaModFix/>
          </a:blip>
          <a:stretch>
            <a:fillRect/>
          </a:stretch>
        </p:blipFill>
        <p:spPr>
          <a:xfrm>
            <a:off x="1530209" y="7170896"/>
            <a:ext cx="1247000" cy="1253204"/>
          </a:xfrm>
          <a:prstGeom prst="rect">
            <a:avLst/>
          </a:prstGeom>
          <a:noFill/>
          <a:ln>
            <a:noFill/>
          </a:ln>
        </p:spPr>
      </p:pic>
      <p:pic>
        <p:nvPicPr>
          <p:cNvPr id="923" name="Google Shape;923;p16"/>
          <p:cNvPicPr preferRelativeResize="0"/>
          <p:nvPr/>
        </p:nvPicPr>
        <p:blipFill>
          <a:blip r:embed="rId8">
            <a:alphaModFix/>
          </a:blip>
          <a:stretch>
            <a:fillRect/>
          </a:stretch>
        </p:blipFill>
        <p:spPr>
          <a:xfrm>
            <a:off x="10455462" y="7274925"/>
            <a:ext cx="1247000" cy="1222662"/>
          </a:xfrm>
          <a:prstGeom prst="rect">
            <a:avLst/>
          </a:prstGeom>
          <a:noFill/>
          <a:ln>
            <a:noFill/>
          </a:ln>
        </p:spPr>
      </p:pic>
      <p:pic>
        <p:nvPicPr>
          <p:cNvPr id="924" name="Google Shape;924;p16"/>
          <p:cNvPicPr preferRelativeResize="0"/>
          <p:nvPr/>
        </p:nvPicPr>
        <p:blipFill>
          <a:blip r:embed="rId9">
            <a:alphaModFix/>
          </a:blip>
          <a:stretch>
            <a:fillRect/>
          </a:stretch>
        </p:blipFill>
        <p:spPr>
          <a:xfrm>
            <a:off x="10455450" y="4026576"/>
            <a:ext cx="1247000" cy="1414124"/>
          </a:xfrm>
          <a:prstGeom prst="rect">
            <a:avLst/>
          </a:prstGeom>
          <a:noFill/>
          <a:ln>
            <a:noFill/>
          </a:ln>
        </p:spPr>
      </p:pic>
      <p:pic>
        <p:nvPicPr>
          <p:cNvPr id="925" name="Google Shape;925;p16"/>
          <p:cNvPicPr preferRelativeResize="0"/>
          <p:nvPr/>
        </p:nvPicPr>
        <p:blipFill>
          <a:blip r:embed="rId10">
            <a:alphaModFix/>
          </a:blip>
          <a:stretch>
            <a:fillRect/>
          </a:stretch>
        </p:blipFill>
        <p:spPr>
          <a:xfrm>
            <a:off x="15916750" y="1387336"/>
            <a:ext cx="4950862" cy="1508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6" name="Google Shape;526;p12"/>
          <p:cNvGrpSpPr/>
          <p:nvPr/>
        </p:nvGrpSpPr>
        <p:grpSpPr>
          <a:xfrm rot="10800000">
            <a:off x="0" y="0"/>
            <a:ext cx="18288000" cy="10431661"/>
            <a:chOff x="0" y="-38100"/>
            <a:chExt cx="4816593" cy="2747433"/>
          </a:xfrm>
        </p:grpSpPr>
        <p:sp>
          <p:nvSpPr>
            <p:cNvPr id="527" name="Google Shape;527;p1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528" name="Google Shape;528;p12"/>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29" name="Google Shape;529;p12"/>
          <p:cNvPicPr preferRelativeResize="0"/>
          <p:nvPr/>
        </p:nvPicPr>
        <p:blipFill>
          <a:blip r:embed="rId3">
            <a:alphaModFix/>
          </a:blip>
          <a:stretch>
            <a:fillRect/>
          </a:stretch>
        </p:blipFill>
        <p:spPr>
          <a:xfrm>
            <a:off x="-1859300" y="2"/>
            <a:ext cx="22685911" cy="10268451"/>
          </a:xfrm>
          <a:prstGeom prst="rect">
            <a:avLst/>
          </a:prstGeom>
          <a:noFill/>
          <a:ln>
            <a:noFill/>
          </a:ln>
        </p:spPr>
      </p:pic>
      <p:grpSp>
        <p:nvGrpSpPr>
          <p:cNvPr id="530" name="Google Shape;530;p12"/>
          <p:cNvGrpSpPr/>
          <p:nvPr/>
        </p:nvGrpSpPr>
        <p:grpSpPr>
          <a:xfrm>
            <a:off x="1276999" y="3768298"/>
            <a:ext cx="3304127" cy="3304127"/>
            <a:chOff x="0" y="0"/>
            <a:chExt cx="812800" cy="812800"/>
          </a:xfrm>
        </p:grpSpPr>
        <p:sp>
          <p:nvSpPr>
            <p:cNvPr id="531" name="Google Shape;5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3" name="Google Shape;533;p12"/>
          <p:cNvGrpSpPr/>
          <p:nvPr/>
        </p:nvGrpSpPr>
        <p:grpSpPr>
          <a:xfrm>
            <a:off x="1655555" y="4146854"/>
            <a:ext cx="2547015" cy="2547015"/>
            <a:chOff x="0" y="0"/>
            <a:chExt cx="812800" cy="812800"/>
          </a:xfrm>
        </p:grpSpPr>
        <p:sp>
          <p:nvSpPr>
            <p:cNvPr id="534" name="Google Shape;5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6" name="Google Shape;536;p12"/>
          <p:cNvGrpSpPr/>
          <p:nvPr/>
        </p:nvGrpSpPr>
        <p:grpSpPr>
          <a:xfrm>
            <a:off x="6806595" y="3768298"/>
            <a:ext cx="3304127" cy="3304127"/>
            <a:chOff x="0" y="0"/>
            <a:chExt cx="812800" cy="812800"/>
          </a:xfrm>
        </p:grpSpPr>
        <p:sp>
          <p:nvSpPr>
            <p:cNvPr id="537" name="Google Shape;53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9" name="Google Shape;539;p12"/>
          <p:cNvGrpSpPr/>
          <p:nvPr/>
        </p:nvGrpSpPr>
        <p:grpSpPr>
          <a:xfrm>
            <a:off x="7185150" y="4146854"/>
            <a:ext cx="2547015" cy="2547015"/>
            <a:chOff x="0" y="0"/>
            <a:chExt cx="812800" cy="812800"/>
          </a:xfrm>
        </p:grpSpPr>
        <p:sp>
          <p:nvSpPr>
            <p:cNvPr id="540" name="Google Shape;54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2" name="Google Shape;542;p12"/>
          <p:cNvGrpSpPr/>
          <p:nvPr/>
        </p:nvGrpSpPr>
        <p:grpSpPr>
          <a:xfrm>
            <a:off x="12339571" y="3768298"/>
            <a:ext cx="3304127" cy="3304127"/>
            <a:chOff x="0" y="0"/>
            <a:chExt cx="812800" cy="812800"/>
          </a:xfrm>
        </p:grpSpPr>
        <p:sp>
          <p:nvSpPr>
            <p:cNvPr id="543" name="Google Shape;54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12"/>
          <p:cNvGrpSpPr/>
          <p:nvPr/>
        </p:nvGrpSpPr>
        <p:grpSpPr>
          <a:xfrm>
            <a:off x="12718127" y="4146854"/>
            <a:ext cx="2547015" cy="2547015"/>
            <a:chOff x="0" y="0"/>
            <a:chExt cx="812800" cy="812800"/>
          </a:xfrm>
        </p:grpSpPr>
        <p:sp>
          <p:nvSpPr>
            <p:cNvPr id="546" name="Google Shape;54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8" name="Google Shape;548;p12"/>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549" name="Google Shape;549;p12"/>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550" name="Google Shape;550;p12"/>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551" name="Google Shape;551;p12"/>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552" name="Google Shape;552;p12"/>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553" name="Google Shape;553;p12"/>
          <p:cNvSpPr txBox="1"/>
          <p:nvPr/>
        </p:nvSpPr>
        <p:spPr>
          <a:xfrm>
            <a:off x="6897871" y="7873674"/>
            <a:ext cx="330607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OUR PROJECTS</a:t>
            </a:r>
            <a:endParaRPr/>
          </a:p>
        </p:txBody>
      </p:sp>
      <p:sp>
        <p:nvSpPr>
          <p:cNvPr id="554" name="Google Shape;554;p12"/>
          <p:cNvSpPr txBox="1"/>
          <p:nvPr/>
        </p:nvSpPr>
        <p:spPr>
          <a:xfrm>
            <a:off x="6897871" y="8530590"/>
            <a:ext cx="3493800" cy="7758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2100">
                <a:solidFill>
                  <a:schemeClr val="lt1"/>
                </a:solidFill>
                <a:latin typeface="Montserrat"/>
                <a:ea typeface="Montserrat"/>
                <a:cs typeface="Montserrat"/>
                <a:sym typeface="Montserrat"/>
              </a:rPr>
              <a:t>Elaborate on what you want to discuss. </a:t>
            </a:r>
            <a:endParaRPr sz="2100">
              <a:solidFill>
                <a:srgbClr val="FFFFFF"/>
              </a:solidFill>
              <a:latin typeface="Montserrat"/>
              <a:ea typeface="Montserrat"/>
              <a:cs typeface="Montserrat"/>
              <a:sym typeface="Montserrat"/>
            </a:endParaRPr>
          </a:p>
        </p:txBody>
      </p:sp>
      <p:sp>
        <p:nvSpPr>
          <p:cNvPr id="555" name="Google Shape;555;p12"/>
          <p:cNvSpPr txBox="1"/>
          <p:nvPr/>
        </p:nvSpPr>
        <p:spPr>
          <a:xfrm>
            <a:off x="1380209" y="7843150"/>
            <a:ext cx="3306074"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INTRODUCTION</a:t>
            </a:r>
            <a:endParaRPr/>
          </a:p>
        </p:txBody>
      </p:sp>
      <p:sp>
        <p:nvSpPr>
          <p:cNvPr id="556" name="Google Shape;556;p12"/>
          <p:cNvSpPr txBox="1"/>
          <p:nvPr/>
        </p:nvSpPr>
        <p:spPr>
          <a:xfrm>
            <a:off x="1380209" y="8530590"/>
            <a:ext cx="3525254" cy="72434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557" name="Google Shape;557;p12"/>
          <p:cNvSpPr txBox="1"/>
          <p:nvPr/>
        </p:nvSpPr>
        <p:spPr>
          <a:xfrm>
            <a:off x="12382538" y="7843150"/>
            <a:ext cx="2039855" cy="505946"/>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ABOUT US</a:t>
            </a:r>
            <a:endParaRPr/>
          </a:p>
        </p:txBody>
      </p:sp>
      <p:sp>
        <p:nvSpPr>
          <p:cNvPr id="558" name="Google Shape;558;p12"/>
          <p:cNvSpPr txBox="1"/>
          <p:nvPr/>
        </p:nvSpPr>
        <p:spPr>
          <a:xfrm>
            <a:off x="12382538" y="8530590"/>
            <a:ext cx="3511006" cy="72434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559" name="Google Shape;559;p12"/>
          <p:cNvSpPr txBox="1"/>
          <p:nvPr/>
        </p:nvSpPr>
        <p:spPr>
          <a:xfrm>
            <a:off x="1078181" y="1551838"/>
            <a:ext cx="128615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400" dirty="0">
                <a:solidFill>
                  <a:schemeClr val="bg1"/>
                </a:solidFill>
                <a:latin typeface="+mj-lt"/>
              </a:rPr>
              <a:t>                 Project Overview – Topic and Dataset</a:t>
            </a:r>
            <a:endParaRPr sz="4400" dirty="0">
              <a:solidFill>
                <a:schemeClr val="bg1"/>
              </a:solidFill>
              <a:latin typeface="+mj-lt"/>
            </a:endParaRPr>
          </a:p>
        </p:txBody>
      </p:sp>
      <p:sp>
        <p:nvSpPr>
          <p:cNvPr id="560" name="Google Shape;560;p12"/>
          <p:cNvSpPr txBox="1"/>
          <p:nvPr/>
        </p:nvSpPr>
        <p:spPr>
          <a:xfrm>
            <a:off x="2141222" y="4700834"/>
            <a:ext cx="1766182" cy="16873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dirty="0">
                <a:solidFill>
                  <a:srgbClr val="FFFFFF"/>
                </a:solidFill>
                <a:latin typeface="Barlow"/>
                <a:ea typeface="Barlow"/>
                <a:cs typeface="Barlow"/>
                <a:sym typeface="Barlow"/>
              </a:rPr>
              <a:t>1.</a:t>
            </a:r>
            <a:endParaRPr dirty="0"/>
          </a:p>
        </p:txBody>
      </p:sp>
      <p:sp>
        <p:nvSpPr>
          <p:cNvPr id="561" name="Google Shape;561;p12"/>
          <p:cNvSpPr txBox="1"/>
          <p:nvPr/>
        </p:nvSpPr>
        <p:spPr>
          <a:xfrm>
            <a:off x="7605631" y="4700834"/>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a:solidFill>
                  <a:srgbClr val="FFFFFF"/>
                </a:solidFill>
                <a:latin typeface="Barlow"/>
                <a:ea typeface="Barlow"/>
                <a:cs typeface="Barlow"/>
                <a:sym typeface="Barlow"/>
              </a:rPr>
              <a:t>02.</a:t>
            </a:r>
            <a:endParaRPr/>
          </a:p>
        </p:txBody>
      </p:sp>
      <p:sp>
        <p:nvSpPr>
          <p:cNvPr id="562" name="Google Shape;562;p12"/>
          <p:cNvSpPr txBox="1"/>
          <p:nvPr/>
        </p:nvSpPr>
        <p:spPr>
          <a:xfrm>
            <a:off x="13080808" y="4691553"/>
            <a:ext cx="2078423" cy="146706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965" b="1" i="0" u="none" strike="noStrike" cap="none">
                <a:solidFill>
                  <a:srgbClr val="FFFFFF"/>
                </a:solidFill>
                <a:latin typeface="Barlow"/>
                <a:ea typeface="Barlow"/>
                <a:cs typeface="Barlow"/>
                <a:sym typeface="Barlow"/>
              </a:rPr>
              <a:t>03.</a:t>
            </a:r>
            <a:endParaRPr/>
          </a:p>
        </p:txBody>
      </p:sp>
      <p:grpSp>
        <p:nvGrpSpPr>
          <p:cNvPr id="563" name="Google Shape;563;p12"/>
          <p:cNvGrpSpPr/>
          <p:nvPr/>
        </p:nvGrpSpPr>
        <p:grpSpPr>
          <a:xfrm>
            <a:off x="5351527" y="1238448"/>
            <a:ext cx="3114596" cy="80027"/>
            <a:chOff x="0" y="0"/>
            <a:chExt cx="4152794" cy="106703"/>
          </a:xfrm>
        </p:grpSpPr>
        <p:grpSp>
          <p:nvGrpSpPr>
            <p:cNvPr id="564" name="Google Shape;564;p12"/>
            <p:cNvGrpSpPr/>
            <p:nvPr/>
          </p:nvGrpSpPr>
          <p:grpSpPr>
            <a:xfrm>
              <a:off x="0" y="0"/>
              <a:ext cx="106703" cy="106703"/>
              <a:chOff x="0" y="0"/>
              <a:chExt cx="812800" cy="812800"/>
            </a:xfrm>
          </p:grpSpPr>
          <p:sp>
            <p:nvSpPr>
              <p:cNvPr id="565" name="Google Shape;56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7" name="Google Shape;567;p12"/>
            <p:cNvGrpSpPr/>
            <p:nvPr/>
          </p:nvGrpSpPr>
          <p:grpSpPr>
            <a:xfrm>
              <a:off x="1348697" y="0"/>
              <a:ext cx="106703" cy="106703"/>
              <a:chOff x="0" y="0"/>
              <a:chExt cx="812800" cy="812800"/>
            </a:xfrm>
          </p:grpSpPr>
          <p:sp>
            <p:nvSpPr>
              <p:cNvPr id="568" name="Google Shape;568;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12"/>
            <p:cNvGrpSpPr/>
            <p:nvPr/>
          </p:nvGrpSpPr>
          <p:grpSpPr>
            <a:xfrm>
              <a:off x="1798263" y="0"/>
              <a:ext cx="106703" cy="106703"/>
              <a:chOff x="0" y="0"/>
              <a:chExt cx="812800" cy="812800"/>
            </a:xfrm>
          </p:grpSpPr>
          <p:sp>
            <p:nvSpPr>
              <p:cNvPr id="571" name="Google Shape;57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12"/>
            <p:cNvGrpSpPr/>
            <p:nvPr/>
          </p:nvGrpSpPr>
          <p:grpSpPr>
            <a:xfrm>
              <a:off x="2247828" y="0"/>
              <a:ext cx="106703" cy="106703"/>
              <a:chOff x="0" y="0"/>
              <a:chExt cx="812800" cy="812800"/>
            </a:xfrm>
          </p:grpSpPr>
          <p:sp>
            <p:nvSpPr>
              <p:cNvPr id="574" name="Google Shape;57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p:cNvGrpSpPr/>
            <p:nvPr/>
          </p:nvGrpSpPr>
          <p:grpSpPr>
            <a:xfrm>
              <a:off x="2697394" y="0"/>
              <a:ext cx="106703" cy="106703"/>
              <a:chOff x="0" y="0"/>
              <a:chExt cx="812800" cy="812800"/>
            </a:xfrm>
          </p:grpSpPr>
          <p:sp>
            <p:nvSpPr>
              <p:cNvPr id="577" name="Google Shape;57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9" name="Google Shape;579;p12"/>
            <p:cNvGrpSpPr/>
            <p:nvPr/>
          </p:nvGrpSpPr>
          <p:grpSpPr>
            <a:xfrm>
              <a:off x="3146959" y="0"/>
              <a:ext cx="106703" cy="106703"/>
              <a:chOff x="0" y="0"/>
              <a:chExt cx="812800" cy="812800"/>
            </a:xfrm>
          </p:grpSpPr>
          <p:sp>
            <p:nvSpPr>
              <p:cNvPr id="580" name="Google Shape;58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p:cNvGrpSpPr/>
            <p:nvPr/>
          </p:nvGrpSpPr>
          <p:grpSpPr>
            <a:xfrm>
              <a:off x="449566" y="0"/>
              <a:ext cx="106703" cy="106703"/>
              <a:chOff x="0" y="0"/>
              <a:chExt cx="812800" cy="812800"/>
            </a:xfrm>
          </p:grpSpPr>
          <p:sp>
            <p:nvSpPr>
              <p:cNvPr id="583" name="Google Shape;58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p:cNvGrpSpPr/>
            <p:nvPr/>
          </p:nvGrpSpPr>
          <p:grpSpPr>
            <a:xfrm>
              <a:off x="899131" y="0"/>
              <a:ext cx="106703" cy="106703"/>
              <a:chOff x="0" y="0"/>
              <a:chExt cx="812800" cy="812800"/>
            </a:xfrm>
          </p:grpSpPr>
          <p:sp>
            <p:nvSpPr>
              <p:cNvPr id="586" name="Google Shape;58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2"/>
            <p:cNvGrpSpPr/>
            <p:nvPr/>
          </p:nvGrpSpPr>
          <p:grpSpPr>
            <a:xfrm>
              <a:off x="3596525" y="0"/>
              <a:ext cx="106703" cy="106703"/>
              <a:chOff x="0" y="0"/>
              <a:chExt cx="812800" cy="812800"/>
            </a:xfrm>
          </p:grpSpPr>
          <p:sp>
            <p:nvSpPr>
              <p:cNvPr id="589" name="Google Shape;58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p:cNvGrpSpPr/>
            <p:nvPr/>
          </p:nvGrpSpPr>
          <p:grpSpPr>
            <a:xfrm>
              <a:off x="4046091" y="0"/>
              <a:ext cx="106703" cy="106703"/>
              <a:chOff x="0" y="0"/>
              <a:chExt cx="812800" cy="812800"/>
            </a:xfrm>
          </p:grpSpPr>
          <p:sp>
            <p:nvSpPr>
              <p:cNvPr id="592" name="Google Shape;59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4" name="Google Shape;594;p12"/>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4">
              <a:alphaModFix/>
            </a:blip>
            <a:stretch>
              <a:fillRect/>
            </a:stretch>
          </a:blipFill>
          <a:ln>
            <a:noFill/>
          </a:ln>
        </p:spPr>
        <p:txBody>
          <a:bodyPr/>
          <a:lstStyle/>
          <a:p>
            <a:endParaRPr lang="en-DE"/>
          </a:p>
        </p:txBody>
      </p:sp>
      <p:pic>
        <p:nvPicPr>
          <p:cNvPr id="595" name="Google Shape;595;p12"/>
          <p:cNvPicPr preferRelativeResize="0"/>
          <p:nvPr/>
        </p:nvPicPr>
        <p:blipFill>
          <a:blip r:embed="rId5">
            <a:alphaModFix/>
          </a:blip>
          <a:stretch>
            <a:fillRect/>
          </a:stretch>
        </p:blipFill>
        <p:spPr>
          <a:xfrm>
            <a:off x="15643663" y="1195887"/>
            <a:ext cx="5276622" cy="1605650"/>
          </a:xfrm>
          <a:prstGeom prst="rect">
            <a:avLst/>
          </a:prstGeom>
          <a:noFill/>
          <a:ln>
            <a:noFill/>
          </a:ln>
        </p:spPr>
      </p:pic>
      <p:pic>
        <p:nvPicPr>
          <p:cNvPr id="596" name="Google Shape;596;p12"/>
          <p:cNvPicPr preferRelativeResize="0"/>
          <p:nvPr/>
        </p:nvPicPr>
        <p:blipFill>
          <a:blip r:embed="rId6">
            <a:alphaModFix/>
          </a:blip>
          <a:stretch>
            <a:fillRect/>
          </a:stretch>
        </p:blipFill>
        <p:spPr>
          <a:xfrm>
            <a:off x="16767525" y="2566325"/>
            <a:ext cx="975425" cy="6688625"/>
          </a:xfrm>
          <a:prstGeom prst="rect">
            <a:avLst/>
          </a:prstGeom>
          <a:noFill/>
          <a:ln>
            <a:noFill/>
          </a:ln>
        </p:spPr>
      </p:pic>
      <p:pic>
        <p:nvPicPr>
          <p:cNvPr id="598" name="Google Shape;598;p12"/>
          <p:cNvPicPr preferRelativeResize="0"/>
          <p:nvPr/>
        </p:nvPicPr>
        <p:blipFill>
          <a:blip r:embed="rId7">
            <a:alphaModFix/>
          </a:blip>
          <a:stretch>
            <a:fillRect/>
          </a:stretch>
        </p:blipFill>
        <p:spPr>
          <a:xfrm>
            <a:off x="12411450" y="3837012"/>
            <a:ext cx="3160338" cy="31667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grpSp>
        <p:nvGrpSpPr>
          <p:cNvPr id="982" name="Google Shape;982;p18"/>
          <p:cNvGrpSpPr/>
          <p:nvPr/>
        </p:nvGrpSpPr>
        <p:grpSpPr>
          <a:xfrm rot="10800000">
            <a:off x="30324" y="-9281"/>
            <a:ext cx="18288000" cy="10431661"/>
            <a:chOff x="0" y="-38100"/>
            <a:chExt cx="4816593" cy="2747433"/>
          </a:xfrm>
        </p:grpSpPr>
        <p:sp>
          <p:nvSpPr>
            <p:cNvPr id="983" name="Google Shape;983;p1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84" name="Google Shape;984;p18"/>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85" name="Google Shape;985;p18"/>
          <p:cNvPicPr preferRelativeResize="0"/>
          <p:nvPr/>
        </p:nvPicPr>
        <p:blipFill>
          <a:blip r:embed="rId3">
            <a:alphaModFix/>
          </a:blip>
          <a:stretch>
            <a:fillRect/>
          </a:stretch>
        </p:blipFill>
        <p:spPr>
          <a:xfrm>
            <a:off x="-1793925" y="1"/>
            <a:ext cx="22858496" cy="10268449"/>
          </a:xfrm>
          <a:prstGeom prst="rect">
            <a:avLst/>
          </a:prstGeom>
          <a:noFill/>
          <a:ln>
            <a:noFill/>
          </a:ln>
        </p:spPr>
      </p:pic>
      <p:pic>
        <p:nvPicPr>
          <p:cNvPr id="986" name="Google Shape;986;p18"/>
          <p:cNvPicPr preferRelativeResize="0"/>
          <p:nvPr/>
        </p:nvPicPr>
        <p:blipFill>
          <a:blip r:embed="rId4">
            <a:alphaModFix/>
          </a:blip>
          <a:stretch>
            <a:fillRect/>
          </a:stretch>
        </p:blipFill>
        <p:spPr>
          <a:xfrm>
            <a:off x="5536142" y="2959800"/>
            <a:ext cx="2152670" cy="452550"/>
          </a:xfrm>
          <a:prstGeom prst="rect">
            <a:avLst/>
          </a:prstGeom>
          <a:noFill/>
          <a:ln>
            <a:noFill/>
          </a:ln>
        </p:spPr>
      </p:pic>
      <p:pic>
        <p:nvPicPr>
          <p:cNvPr id="987" name="Google Shape;987;p18"/>
          <p:cNvPicPr preferRelativeResize="0"/>
          <p:nvPr/>
        </p:nvPicPr>
        <p:blipFill>
          <a:blip r:embed="rId5">
            <a:alphaModFix/>
          </a:blip>
          <a:stretch>
            <a:fillRect/>
          </a:stretch>
        </p:blipFill>
        <p:spPr>
          <a:xfrm>
            <a:off x="6836655" y="5281346"/>
            <a:ext cx="1174145" cy="269075"/>
          </a:xfrm>
          <a:prstGeom prst="rect">
            <a:avLst/>
          </a:prstGeom>
          <a:noFill/>
          <a:ln>
            <a:noFill/>
          </a:ln>
        </p:spPr>
      </p:pic>
      <p:pic>
        <p:nvPicPr>
          <p:cNvPr id="988" name="Google Shape;988;p18"/>
          <p:cNvPicPr preferRelativeResize="0"/>
          <p:nvPr/>
        </p:nvPicPr>
        <p:blipFill>
          <a:blip r:embed="rId6">
            <a:alphaModFix/>
          </a:blip>
          <a:stretch>
            <a:fillRect/>
          </a:stretch>
        </p:blipFill>
        <p:spPr>
          <a:xfrm>
            <a:off x="5633805" y="7381350"/>
            <a:ext cx="1980196" cy="415600"/>
          </a:xfrm>
          <a:prstGeom prst="rect">
            <a:avLst/>
          </a:prstGeom>
          <a:noFill/>
          <a:ln>
            <a:noFill/>
          </a:ln>
        </p:spPr>
      </p:pic>
      <p:grpSp>
        <p:nvGrpSpPr>
          <p:cNvPr id="989" name="Google Shape;989;p18"/>
          <p:cNvGrpSpPr/>
          <p:nvPr/>
        </p:nvGrpSpPr>
        <p:grpSpPr>
          <a:xfrm>
            <a:off x="8035873" y="1747363"/>
            <a:ext cx="8771738" cy="2196764"/>
            <a:chOff x="0" y="-190500"/>
            <a:chExt cx="2310252" cy="578572"/>
          </a:xfrm>
        </p:grpSpPr>
        <p:sp>
          <p:nvSpPr>
            <p:cNvPr id="990" name="Google Shape;990;p18"/>
            <p:cNvSpPr/>
            <p:nvPr/>
          </p:nvSpPr>
          <p:spPr>
            <a:xfrm>
              <a:off x="0" y="0"/>
              <a:ext cx="2310252" cy="388072"/>
            </a:xfrm>
            <a:custGeom>
              <a:avLst/>
              <a:gdLst/>
              <a:ahLst/>
              <a:cxnLst/>
              <a:rect l="l" t="t" r="r" b="b"/>
              <a:pathLst>
                <a:path w="2310252" h="388072"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txBox="1"/>
            <p:nvPr/>
          </p:nvSpPr>
          <p:spPr>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2" name="Google Shape;992;p18"/>
          <p:cNvGrpSpPr/>
          <p:nvPr/>
        </p:nvGrpSpPr>
        <p:grpSpPr>
          <a:xfrm>
            <a:off x="8050587" y="6164355"/>
            <a:ext cx="8771738" cy="2196764"/>
            <a:chOff x="0" y="-190500"/>
            <a:chExt cx="2310252" cy="578572"/>
          </a:xfrm>
        </p:grpSpPr>
        <p:sp>
          <p:nvSpPr>
            <p:cNvPr id="993" name="Google Shape;993;p18"/>
            <p:cNvSpPr/>
            <p:nvPr/>
          </p:nvSpPr>
          <p:spPr>
            <a:xfrm>
              <a:off x="0" y="0"/>
              <a:ext cx="2310252" cy="388072"/>
            </a:xfrm>
            <a:custGeom>
              <a:avLst/>
              <a:gdLst/>
              <a:ahLst/>
              <a:cxnLst/>
              <a:rect l="l" t="t" r="r" b="b"/>
              <a:pathLst>
                <a:path w="2310252" h="388072" extrusionOk="0">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txBox="1"/>
            <p:nvPr/>
          </p:nvSpPr>
          <p:spPr>
            <a:xfrm>
              <a:off x="0" y="-190500"/>
              <a:ext cx="2310252"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5" name="Google Shape;995;p18"/>
          <p:cNvGrpSpPr/>
          <p:nvPr/>
        </p:nvGrpSpPr>
        <p:grpSpPr>
          <a:xfrm>
            <a:off x="8364755" y="3982823"/>
            <a:ext cx="8961889" cy="2196764"/>
            <a:chOff x="0" y="-190500"/>
            <a:chExt cx="2360333" cy="578572"/>
          </a:xfrm>
        </p:grpSpPr>
        <p:sp>
          <p:nvSpPr>
            <p:cNvPr id="996" name="Google Shape;996;p18"/>
            <p:cNvSpPr/>
            <p:nvPr/>
          </p:nvSpPr>
          <p:spPr>
            <a:xfrm>
              <a:off x="0" y="0"/>
              <a:ext cx="2360333" cy="388072"/>
            </a:xfrm>
            <a:custGeom>
              <a:avLst/>
              <a:gdLst/>
              <a:ahLst/>
              <a:cxnLst/>
              <a:rect l="l" t="t" r="r" b="b"/>
              <a:pathLst>
                <a:path w="2360333" h="388072" extrusionOk="0">
                  <a:moveTo>
                    <a:pt x="23325" y="0"/>
                  </a:moveTo>
                  <a:lnTo>
                    <a:pt x="2337009" y="0"/>
                  </a:lnTo>
                  <a:cubicBezTo>
                    <a:pt x="2343195" y="0"/>
                    <a:pt x="2349127" y="2457"/>
                    <a:pt x="2353501" y="6832"/>
                  </a:cubicBezTo>
                  <a:cubicBezTo>
                    <a:pt x="2357876" y="11206"/>
                    <a:pt x="2360333" y="17138"/>
                    <a:pt x="2360333" y="23325"/>
                  </a:cubicBezTo>
                  <a:lnTo>
                    <a:pt x="2360333" y="364747"/>
                  </a:lnTo>
                  <a:cubicBezTo>
                    <a:pt x="2360333" y="377629"/>
                    <a:pt x="2349890" y="388072"/>
                    <a:pt x="2337009" y="388072"/>
                  </a:cubicBezTo>
                  <a:lnTo>
                    <a:pt x="23325" y="388072"/>
                  </a:lnTo>
                  <a:cubicBezTo>
                    <a:pt x="10443" y="388072"/>
                    <a:pt x="0" y="377629"/>
                    <a:pt x="0" y="364747"/>
                  </a:cubicBezTo>
                  <a:lnTo>
                    <a:pt x="0" y="23325"/>
                  </a:lnTo>
                  <a:cubicBezTo>
                    <a:pt x="0" y="10443"/>
                    <a:pt x="10443" y="0"/>
                    <a:pt x="23325"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txBox="1"/>
            <p:nvPr/>
          </p:nvSpPr>
          <p:spPr>
            <a:xfrm>
              <a:off x="0" y="-190500"/>
              <a:ext cx="2360333" cy="578572"/>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8" name="Google Shape;998;p18"/>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7">
              <a:alphaModFix/>
            </a:blip>
            <a:stretch>
              <a:fillRect/>
            </a:stretch>
          </a:blipFill>
          <a:ln>
            <a:noFill/>
          </a:ln>
        </p:spPr>
        <p:txBody>
          <a:bodyPr/>
          <a:lstStyle/>
          <a:p>
            <a:endParaRPr lang="en-DE"/>
          </a:p>
        </p:txBody>
      </p:sp>
      <p:grpSp>
        <p:nvGrpSpPr>
          <p:cNvPr id="999" name="Google Shape;999;p18"/>
          <p:cNvGrpSpPr/>
          <p:nvPr/>
        </p:nvGrpSpPr>
        <p:grpSpPr>
          <a:xfrm>
            <a:off x="1028700" y="2524476"/>
            <a:ext cx="5836643" cy="5836643"/>
            <a:chOff x="0" y="0"/>
            <a:chExt cx="7782191" cy="7782191"/>
          </a:xfrm>
        </p:grpSpPr>
        <p:grpSp>
          <p:nvGrpSpPr>
            <p:cNvPr id="1000" name="Google Shape;1000;p18"/>
            <p:cNvGrpSpPr/>
            <p:nvPr/>
          </p:nvGrpSpPr>
          <p:grpSpPr>
            <a:xfrm>
              <a:off x="0" y="0"/>
              <a:ext cx="7782191" cy="7782191"/>
              <a:chOff x="0" y="0"/>
              <a:chExt cx="812800" cy="812800"/>
            </a:xfrm>
          </p:grpSpPr>
          <p:sp>
            <p:nvSpPr>
              <p:cNvPr id="1001" name="Google Shape;100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3" name="Google Shape;1003;p18"/>
            <p:cNvGrpSpPr/>
            <p:nvPr/>
          </p:nvGrpSpPr>
          <p:grpSpPr>
            <a:xfrm>
              <a:off x="891610" y="891610"/>
              <a:ext cx="5998971" cy="5998971"/>
              <a:chOff x="0" y="0"/>
              <a:chExt cx="812800" cy="812800"/>
            </a:xfrm>
          </p:grpSpPr>
          <p:sp>
            <p:nvSpPr>
              <p:cNvPr id="1004" name="Google Shape;100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06" name="Google Shape;1006;p18"/>
          <p:cNvGrpSpPr/>
          <p:nvPr/>
        </p:nvGrpSpPr>
        <p:grpSpPr>
          <a:xfrm>
            <a:off x="7455034" y="2470667"/>
            <a:ext cx="1473460" cy="1473460"/>
            <a:chOff x="0" y="0"/>
            <a:chExt cx="1964614" cy="1964614"/>
          </a:xfrm>
        </p:grpSpPr>
        <p:grpSp>
          <p:nvGrpSpPr>
            <p:cNvPr id="1007" name="Google Shape;1007;p18"/>
            <p:cNvGrpSpPr/>
            <p:nvPr/>
          </p:nvGrpSpPr>
          <p:grpSpPr>
            <a:xfrm>
              <a:off x="0" y="0"/>
              <a:ext cx="1964614" cy="1964614"/>
              <a:chOff x="0" y="0"/>
              <a:chExt cx="812800" cy="812800"/>
            </a:xfrm>
          </p:grpSpPr>
          <p:sp>
            <p:nvSpPr>
              <p:cNvPr id="1008" name="Google Shape;100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0" name="Google Shape;1010;p18"/>
            <p:cNvSpPr/>
            <p:nvPr/>
          </p:nvSpPr>
          <p:spPr>
            <a:xfrm>
              <a:off x="73705" y="73705"/>
              <a:ext cx="1817204" cy="1817204"/>
            </a:xfrm>
            <a:custGeom>
              <a:avLst/>
              <a:gdLst/>
              <a:ahLst/>
              <a:cxnLst/>
              <a:rect l="l" t="t" r="r" b="b"/>
              <a:pathLst>
                <a:path w="1817204" h="1817204" extrusionOk="0">
                  <a:moveTo>
                    <a:pt x="0" y="0"/>
                  </a:moveTo>
                  <a:lnTo>
                    <a:pt x="1817204" y="0"/>
                  </a:lnTo>
                  <a:lnTo>
                    <a:pt x="1817204" y="1817204"/>
                  </a:lnTo>
                  <a:lnTo>
                    <a:pt x="0" y="1817204"/>
                  </a:lnTo>
                  <a:lnTo>
                    <a:pt x="0" y="0"/>
                  </a:lnTo>
                  <a:close/>
                </a:path>
              </a:pathLst>
            </a:custGeom>
            <a:blipFill rotWithShape="1">
              <a:blip r:embed="rId8">
                <a:alphaModFix/>
              </a:blip>
              <a:stretch>
                <a:fillRect/>
              </a:stretch>
            </a:blipFill>
            <a:ln>
              <a:noFill/>
            </a:ln>
          </p:spPr>
          <p:txBody>
            <a:bodyPr/>
            <a:lstStyle/>
            <a:p>
              <a:endParaRPr lang="en-DE"/>
            </a:p>
          </p:txBody>
        </p:sp>
        <p:grpSp>
          <p:nvGrpSpPr>
            <p:cNvPr id="1011" name="Google Shape;1011;p18"/>
            <p:cNvGrpSpPr/>
            <p:nvPr/>
          </p:nvGrpSpPr>
          <p:grpSpPr>
            <a:xfrm>
              <a:off x="225087" y="225087"/>
              <a:ext cx="1514440" cy="1514440"/>
              <a:chOff x="0" y="0"/>
              <a:chExt cx="812800" cy="812800"/>
            </a:xfrm>
          </p:grpSpPr>
          <p:sp>
            <p:nvSpPr>
              <p:cNvPr id="1012" name="Google Shape;101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14" name="Google Shape;1014;p18"/>
          <p:cNvGrpSpPr/>
          <p:nvPr/>
        </p:nvGrpSpPr>
        <p:grpSpPr>
          <a:xfrm>
            <a:off x="7455034" y="6887659"/>
            <a:ext cx="1473460" cy="1473460"/>
            <a:chOff x="0" y="0"/>
            <a:chExt cx="812800" cy="812800"/>
          </a:xfrm>
        </p:grpSpPr>
        <p:sp>
          <p:nvSpPr>
            <p:cNvPr id="1015" name="Google Shape;101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7" name="Google Shape;1017;p18"/>
          <p:cNvSpPr/>
          <p:nvPr/>
        </p:nvSpPr>
        <p:spPr>
          <a:xfrm>
            <a:off x="7510313" y="6942937"/>
            <a:ext cx="1362903" cy="1362903"/>
          </a:xfrm>
          <a:custGeom>
            <a:avLst/>
            <a:gdLst/>
            <a:ahLst/>
            <a:cxnLst/>
            <a:rect l="l" t="t" r="r" b="b"/>
            <a:pathLst>
              <a:path w="1362903" h="1362903" extrusionOk="0">
                <a:moveTo>
                  <a:pt x="0" y="0"/>
                </a:moveTo>
                <a:lnTo>
                  <a:pt x="1362903" y="0"/>
                </a:lnTo>
                <a:lnTo>
                  <a:pt x="1362903" y="1362904"/>
                </a:lnTo>
                <a:lnTo>
                  <a:pt x="0" y="1362904"/>
                </a:lnTo>
                <a:lnTo>
                  <a:pt x="0" y="0"/>
                </a:lnTo>
                <a:close/>
              </a:path>
            </a:pathLst>
          </a:custGeom>
          <a:blipFill rotWithShape="1">
            <a:blip r:embed="rId8">
              <a:alphaModFix/>
            </a:blip>
            <a:stretch>
              <a:fillRect/>
            </a:stretch>
          </a:blipFill>
          <a:ln>
            <a:noFill/>
          </a:ln>
        </p:spPr>
        <p:txBody>
          <a:bodyPr/>
          <a:lstStyle/>
          <a:p>
            <a:endParaRPr lang="en-DE"/>
          </a:p>
        </p:txBody>
      </p:sp>
      <p:grpSp>
        <p:nvGrpSpPr>
          <p:cNvPr id="1018" name="Google Shape;1018;p18"/>
          <p:cNvGrpSpPr/>
          <p:nvPr/>
        </p:nvGrpSpPr>
        <p:grpSpPr>
          <a:xfrm>
            <a:off x="7623849" y="7056474"/>
            <a:ext cx="1135830" cy="1135830"/>
            <a:chOff x="0" y="0"/>
            <a:chExt cx="812800" cy="812800"/>
          </a:xfrm>
        </p:grpSpPr>
        <p:sp>
          <p:nvSpPr>
            <p:cNvPr id="1019" name="Google Shape;101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1" name="Google Shape;1021;p18"/>
          <p:cNvGrpSpPr/>
          <p:nvPr/>
        </p:nvGrpSpPr>
        <p:grpSpPr>
          <a:xfrm>
            <a:off x="7908100" y="4706067"/>
            <a:ext cx="1473460" cy="1473460"/>
            <a:chOff x="0" y="0"/>
            <a:chExt cx="812800" cy="812800"/>
          </a:xfrm>
        </p:grpSpPr>
        <p:sp>
          <p:nvSpPr>
            <p:cNvPr id="1022" name="Google Shape;102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4" name="Google Shape;1024;p18"/>
          <p:cNvSpPr/>
          <p:nvPr/>
        </p:nvSpPr>
        <p:spPr>
          <a:xfrm>
            <a:off x="7963379" y="4761346"/>
            <a:ext cx="1362903" cy="1362903"/>
          </a:xfrm>
          <a:custGeom>
            <a:avLst/>
            <a:gdLst/>
            <a:ahLst/>
            <a:cxnLst/>
            <a:rect l="l" t="t" r="r" b="b"/>
            <a:pathLst>
              <a:path w="1362903" h="1362903" extrusionOk="0">
                <a:moveTo>
                  <a:pt x="0" y="0"/>
                </a:moveTo>
                <a:lnTo>
                  <a:pt x="1362903" y="0"/>
                </a:lnTo>
                <a:lnTo>
                  <a:pt x="1362903" y="1362903"/>
                </a:lnTo>
                <a:lnTo>
                  <a:pt x="0" y="1362903"/>
                </a:lnTo>
                <a:lnTo>
                  <a:pt x="0" y="0"/>
                </a:lnTo>
                <a:close/>
              </a:path>
            </a:pathLst>
          </a:custGeom>
          <a:blipFill rotWithShape="1">
            <a:blip r:embed="rId8">
              <a:alphaModFix/>
            </a:blip>
            <a:stretch>
              <a:fillRect/>
            </a:stretch>
          </a:blipFill>
          <a:ln>
            <a:noFill/>
          </a:ln>
        </p:spPr>
        <p:txBody>
          <a:bodyPr/>
          <a:lstStyle/>
          <a:p>
            <a:endParaRPr lang="en-DE"/>
          </a:p>
        </p:txBody>
      </p:sp>
      <p:grpSp>
        <p:nvGrpSpPr>
          <p:cNvPr id="1025" name="Google Shape;1025;p18"/>
          <p:cNvGrpSpPr/>
          <p:nvPr/>
        </p:nvGrpSpPr>
        <p:grpSpPr>
          <a:xfrm>
            <a:off x="8076915" y="4874882"/>
            <a:ext cx="1135830" cy="1135830"/>
            <a:chOff x="0" y="0"/>
            <a:chExt cx="812800" cy="812800"/>
          </a:xfrm>
        </p:grpSpPr>
        <p:sp>
          <p:nvSpPr>
            <p:cNvPr id="1026" name="Google Shape;102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8"/>
            <p:cNvSpPr txBox="1"/>
            <p:nvPr/>
          </p:nvSpPr>
          <p:spPr>
            <a:xfrm>
              <a:off x="76200" y="38100"/>
              <a:ext cx="660400" cy="698500"/>
            </a:xfrm>
            <a:prstGeom prst="rect">
              <a:avLst/>
            </a:prstGeom>
            <a:noFill/>
            <a:ln>
              <a:noFill/>
            </a:ln>
          </p:spPr>
          <p:txBody>
            <a:bodyPr spcFirstLastPara="1" wrap="square" lIns="22650" tIns="22650" rIns="22650" bIns="2265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8" name="Google Shape;1028;p18"/>
          <p:cNvGrpSpPr/>
          <p:nvPr/>
        </p:nvGrpSpPr>
        <p:grpSpPr>
          <a:xfrm>
            <a:off x="11093553" y="9485322"/>
            <a:ext cx="3114596" cy="80027"/>
            <a:chOff x="0" y="0"/>
            <a:chExt cx="4152794" cy="106703"/>
          </a:xfrm>
        </p:grpSpPr>
        <p:grpSp>
          <p:nvGrpSpPr>
            <p:cNvPr id="1029" name="Google Shape;1029;p18"/>
            <p:cNvGrpSpPr/>
            <p:nvPr/>
          </p:nvGrpSpPr>
          <p:grpSpPr>
            <a:xfrm>
              <a:off x="0" y="0"/>
              <a:ext cx="106703" cy="106703"/>
              <a:chOff x="0" y="0"/>
              <a:chExt cx="812800" cy="812800"/>
            </a:xfrm>
          </p:grpSpPr>
          <p:sp>
            <p:nvSpPr>
              <p:cNvPr id="1030" name="Google Shape;103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2" name="Google Shape;1032;p18"/>
            <p:cNvGrpSpPr/>
            <p:nvPr/>
          </p:nvGrpSpPr>
          <p:grpSpPr>
            <a:xfrm>
              <a:off x="1348697" y="0"/>
              <a:ext cx="106703" cy="106703"/>
              <a:chOff x="0" y="0"/>
              <a:chExt cx="812800" cy="812800"/>
            </a:xfrm>
          </p:grpSpPr>
          <p:sp>
            <p:nvSpPr>
              <p:cNvPr id="1033" name="Google Shape;103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5" name="Google Shape;1035;p18"/>
            <p:cNvGrpSpPr/>
            <p:nvPr/>
          </p:nvGrpSpPr>
          <p:grpSpPr>
            <a:xfrm>
              <a:off x="1798263" y="0"/>
              <a:ext cx="106703" cy="106703"/>
              <a:chOff x="0" y="0"/>
              <a:chExt cx="812800" cy="812800"/>
            </a:xfrm>
          </p:grpSpPr>
          <p:sp>
            <p:nvSpPr>
              <p:cNvPr id="1036" name="Google Shape;103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8" name="Google Shape;1038;p18"/>
            <p:cNvGrpSpPr/>
            <p:nvPr/>
          </p:nvGrpSpPr>
          <p:grpSpPr>
            <a:xfrm>
              <a:off x="2247828" y="0"/>
              <a:ext cx="106703" cy="106703"/>
              <a:chOff x="0" y="0"/>
              <a:chExt cx="812800" cy="812800"/>
            </a:xfrm>
          </p:grpSpPr>
          <p:sp>
            <p:nvSpPr>
              <p:cNvPr id="1039" name="Google Shape;103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1" name="Google Shape;1041;p18"/>
            <p:cNvGrpSpPr/>
            <p:nvPr/>
          </p:nvGrpSpPr>
          <p:grpSpPr>
            <a:xfrm>
              <a:off x="2697394" y="0"/>
              <a:ext cx="106703" cy="106703"/>
              <a:chOff x="0" y="0"/>
              <a:chExt cx="812800" cy="812800"/>
            </a:xfrm>
          </p:grpSpPr>
          <p:sp>
            <p:nvSpPr>
              <p:cNvPr id="1042" name="Google Shape;104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4" name="Google Shape;1044;p18"/>
            <p:cNvGrpSpPr/>
            <p:nvPr/>
          </p:nvGrpSpPr>
          <p:grpSpPr>
            <a:xfrm>
              <a:off x="3146959" y="0"/>
              <a:ext cx="106703" cy="106703"/>
              <a:chOff x="0" y="0"/>
              <a:chExt cx="812800" cy="812800"/>
            </a:xfrm>
          </p:grpSpPr>
          <p:sp>
            <p:nvSpPr>
              <p:cNvPr id="1045" name="Google Shape;104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7" name="Google Shape;1047;p18"/>
            <p:cNvGrpSpPr/>
            <p:nvPr/>
          </p:nvGrpSpPr>
          <p:grpSpPr>
            <a:xfrm>
              <a:off x="449566" y="0"/>
              <a:ext cx="106703" cy="106703"/>
              <a:chOff x="0" y="0"/>
              <a:chExt cx="812800" cy="812800"/>
            </a:xfrm>
          </p:grpSpPr>
          <p:sp>
            <p:nvSpPr>
              <p:cNvPr id="1048" name="Google Shape;1048;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18"/>
            <p:cNvGrpSpPr/>
            <p:nvPr/>
          </p:nvGrpSpPr>
          <p:grpSpPr>
            <a:xfrm>
              <a:off x="899131" y="0"/>
              <a:ext cx="106703" cy="106703"/>
              <a:chOff x="0" y="0"/>
              <a:chExt cx="812800" cy="812800"/>
            </a:xfrm>
          </p:grpSpPr>
          <p:sp>
            <p:nvSpPr>
              <p:cNvPr id="1051" name="Google Shape;1051;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18"/>
            <p:cNvGrpSpPr/>
            <p:nvPr/>
          </p:nvGrpSpPr>
          <p:grpSpPr>
            <a:xfrm>
              <a:off x="3596525" y="0"/>
              <a:ext cx="106703" cy="106703"/>
              <a:chOff x="0" y="0"/>
              <a:chExt cx="812800" cy="812800"/>
            </a:xfrm>
          </p:grpSpPr>
          <p:sp>
            <p:nvSpPr>
              <p:cNvPr id="1054" name="Google Shape;105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18"/>
            <p:cNvGrpSpPr/>
            <p:nvPr/>
          </p:nvGrpSpPr>
          <p:grpSpPr>
            <a:xfrm>
              <a:off x="4046091" y="0"/>
              <a:ext cx="106703" cy="106703"/>
              <a:chOff x="0" y="0"/>
              <a:chExt cx="812800" cy="812800"/>
            </a:xfrm>
          </p:grpSpPr>
          <p:sp>
            <p:nvSpPr>
              <p:cNvPr id="1057" name="Google Shape;105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059" name="Google Shape;1059;p18"/>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060" name="Google Shape;1060;p18"/>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061" name="Google Shape;1061;p18"/>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062" name="Google Shape;1062;p18"/>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063" name="Google Shape;1063;p18"/>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064" name="Google Shape;1064;p18"/>
          <p:cNvSpPr txBox="1"/>
          <p:nvPr/>
        </p:nvSpPr>
        <p:spPr>
          <a:xfrm>
            <a:off x="9174324" y="2541834"/>
            <a:ext cx="4388769"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DEONTOLOGICAL ETHICS</a:t>
            </a:r>
            <a:endParaRPr/>
          </a:p>
        </p:txBody>
      </p:sp>
      <p:sp>
        <p:nvSpPr>
          <p:cNvPr id="1065" name="Google Shape;1065;p18"/>
          <p:cNvSpPr txBox="1"/>
          <p:nvPr/>
        </p:nvSpPr>
        <p:spPr>
          <a:xfrm>
            <a:off x="1767389" y="4897814"/>
            <a:ext cx="4388769" cy="103822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ETHICAL FRAMEWORKS AND APPROACHES</a:t>
            </a:r>
            <a:endParaRPr/>
          </a:p>
        </p:txBody>
      </p:sp>
      <p:sp>
        <p:nvSpPr>
          <p:cNvPr id="1066" name="Google Shape;1066;p18"/>
          <p:cNvSpPr txBox="1"/>
          <p:nvPr/>
        </p:nvSpPr>
        <p:spPr>
          <a:xfrm>
            <a:off x="9581283" y="4802564"/>
            <a:ext cx="4388769"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UTILITARIAN ETHICS</a:t>
            </a:r>
            <a:endParaRPr/>
          </a:p>
        </p:txBody>
      </p:sp>
      <p:sp>
        <p:nvSpPr>
          <p:cNvPr id="1067" name="Google Shape;1067;p18"/>
          <p:cNvSpPr txBox="1"/>
          <p:nvPr/>
        </p:nvSpPr>
        <p:spPr>
          <a:xfrm>
            <a:off x="9174324" y="7009450"/>
            <a:ext cx="4388769"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VIRTUE ETHICS</a:t>
            </a:r>
            <a:endParaRPr/>
          </a:p>
        </p:txBody>
      </p:sp>
      <p:sp>
        <p:nvSpPr>
          <p:cNvPr id="1068" name="Google Shape;1068;p18"/>
          <p:cNvSpPr txBox="1"/>
          <p:nvPr/>
        </p:nvSpPr>
        <p:spPr>
          <a:xfrm>
            <a:off x="9174324" y="3132384"/>
            <a:ext cx="7120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Applying duty-based ethics to AI: adherence to rules and principles.</a:t>
            </a:r>
            <a:endParaRPr/>
          </a:p>
        </p:txBody>
      </p:sp>
      <p:sp>
        <p:nvSpPr>
          <p:cNvPr id="1069" name="Google Shape;1069;p18"/>
          <p:cNvSpPr txBox="1"/>
          <p:nvPr/>
        </p:nvSpPr>
        <p:spPr>
          <a:xfrm>
            <a:off x="9581283" y="5393114"/>
            <a:ext cx="7120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Evaluating AI based on outcomes: maximizing benefits and minimizing harm.</a:t>
            </a:r>
            <a:endParaRPr/>
          </a:p>
        </p:txBody>
      </p:sp>
      <p:sp>
        <p:nvSpPr>
          <p:cNvPr id="1070" name="Google Shape;1070;p18"/>
          <p:cNvSpPr txBox="1"/>
          <p:nvPr/>
        </p:nvSpPr>
        <p:spPr>
          <a:xfrm>
            <a:off x="9174324" y="7600000"/>
            <a:ext cx="7120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Focusing on the moral character of those who create and use AI systems.</a:t>
            </a:r>
            <a:endParaRPr/>
          </a:p>
        </p:txBody>
      </p:sp>
      <p:pic>
        <p:nvPicPr>
          <p:cNvPr id="1071" name="Google Shape;1071;p18"/>
          <p:cNvPicPr preferRelativeResize="0"/>
          <p:nvPr/>
        </p:nvPicPr>
        <p:blipFill>
          <a:blip r:embed="rId9">
            <a:alphaModFix/>
          </a:blip>
          <a:stretch>
            <a:fillRect/>
          </a:stretch>
        </p:blipFill>
        <p:spPr>
          <a:xfrm>
            <a:off x="3688150" y="1326175"/>
            <a:ext cx="3812573" cy="332325"/>
          </a:xfrm>
          <a:prstGeom prst="rect">
            <a:avLst/>
          </a:prstGeom>
          <a:noFill/>
          <a:ln>
            <a:noFill/>
          </a:ln>
        </p:spPr>
      </p:pic>
      <p:pic>
        <p:nvPicPr>
          <p:cNvPr id="1072" name="Google Shape;1072;p18"/>
          <p:cNvPicPr preferRelativeResize="0"/>
          <p:nvPr/>
        </p:nvPicPr>
        <p:blipFill>
          <a:blip r:embed="rId10">
            <a:alphaModFix/>
          </a:blip>
          <a:stretch>
            <a:fillRect/>
          </a:stretch>
        </p:blipFill>
        <p:spPr>
          <a:xfrm>
            <a:off x="8305958" y="5149222"/>
            <a:ext cx="677750" cy="702173"/>
          </a:xfrm>
          <a:prstGeom prst="rect">
            <a:avLst/>
          </a:prstGeom>
          <a:noFill/>
          <a:ln>
            <a:noFill/>
          </a:ln>
        </p:spPr>
      </p:pic>
      <p:pic>
        <p:nvPicPr>
          <p:cNvPr id="1073" name="Google Shape;1073;p18"/>
          <p:cNvPicPr preferRelativeResize="0"/>
          <p:nvPr/>
        </p:nvPicPr>
        <p:blipFill>
          <a:blip r:embed="rId11">
            <a:alphaModFix/>
          </a:blip>
          <a:stretch>
            <a:fillRect/>
          </a:stretch>
        </p:blipFill>
        <p:spPr>
          <a:xfrm>
            <a:off x="7734420" y="7249184"/>
            <a:ext cx="914663" cy="727725"/>
          </a:xfrm>
          <a:prstGeom prst="rect">
            <a:avLst/>
          </a:prstGeom>
          <a:noFill/>
          <a:ln>
            <a:noFill/>
          </a:ln>
        </p:spPr>
      </p:pic>
      <p:pic>
        <p:nvPicPr>
          <p:cNvPr id="1074" name="Google Shape;1074;p18"/>
          <p:cNvPicPr preferRelativeResize="0"/>
          <p:nvPr/>
        </p:nvPicPr>
        <p:blipFill>
          <a:blip r:embed="rId12">
            <a:alphaModFix/>
          </a:blip>
          <a:stretch>
            <a:fillRect/>
          </a:stretch>
        </p:blipFill>
        <p:spPr>
          <a:xfrm>
            <a:off x="7831600" y="2825899"/>
            <a:ext cx="727725" cy="727725"/>
          </a:xfrm>
          <a:prstGeom prst="rect">
            <a:avLst/>
          </a:prstGeom>
          <a:noFill/>
          <a:ln>
            <a:noFill/>
          </a:ln>
        </p:spPr>
      </p:pic>
      <p:pic>
        <p:nvPicPr>
          <p:cNvPr id="1075" name="Google Shape;1075;p18"/>
          <p:cNvPicPr preferRelativeResize="0"/>
          <p:nvPr/>
        </p:nvPicPr>
        <p:blipFill>
          <a:blip r:embed="rId13">
            <a:alphaModFix/>
          </a:blip>
          <a:stretch>
            <a:fillRect/>
          </a:stretch>
        </p:blipFill>
        <p:spPr>
          <a:xfrm>
            <a:off x="1277000" y="2746825"/>
            <a:ext cx="5346225" cy="53522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grpSp>
        <p:nvGrpSpPr>
          <p:cNvPr id="1190" name="Google Shape;1190;p20"/>
          <p:cNvGrpSpPr/>
          <p:nvPr/>
        </p:nvGrpSpPr>
        <p:grpSpPr>
          <a:xfrm rot="10800000">
            <a:off x="0" y="0"/>
            <a:ext cx="18288000" cy="10431661"/>
            <a:chOff x="0" y="-38100"/>
            <a:chExt cx="4816593" cy="2747433"/>
          </a:xfrm>
        </p:grpSpPr>
        <p:sp>
          <p:nvSpPr>
            <p:cNvPr id="1191" name="Google Shape;1191;p2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192" name="Google Shape;1192;p20"/>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93" name="Google Shape;1193;p20"/>
          <p:cNvPicPr preferRelativeResize="0"/>
          <p:nvPr/>
        </p:nvPicPr>
        <p:blipFill>
          <a:blip r:embed="rId3">
            <a:alphaModFix/>
          </a:blip>
          <a:stretch>
            <a:fillRect/>
          </a:stretch>
        </p:blipFill>
        <p:spPr>
          <a:xfrm>
            <a:off x="-1810675" y="-73"/>
            <a:ext cx="22685911" cy="10268451"/>
          </a:xfrm>
          <a:prstGeom prst="rect">
            <a:avLst/>
          </a:prstGeom>
          <a:noFill/>
          <a:ln>
            <a:noFill/>
          </a:ln>
        </p:spPr>
      </p:pic>
      <p:sp>
        <p:nvSpPr>
          <p:cNvPr id="1194" name="Google Shape;1194;p20"/>
          <p:cNvSpPr/>
          <p:nvPr/>
        </p:nvSpPr>
        <p:spPr>
          <a:xfrm>
            <a:off x="8978006" y="-1394748"/>
            <a:ext cx="19307741" cy="1930774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txBody>
          <a:bodyPr/>
          <a:lstStyle/>
          <a:p>
            <a:endParaRPr lang="en-DE"/>
          </a:p>
        </p:txBody>
      </p:sp>
      <p:pic>
        <p:nvPicPr>
          <p:cNvPr id="1195" name="Google Shape;1195;p20"/>
          <p:cNvPicPr preferRelativeResize="0"/>
          <p:nvPr/>
        </p:nvPicPr>
        <p:blipFill>
          <a:blip r:embed="rId5">
            <a:alphaModFix/>
          </a:blip>
          <a:stretch>
            <a:fillRect/>
          </a:stretch>
        </p:blipFill>
        <p:spPr>
          <a:xfrm>
            <a:off x="320427" y="3676826"/>
            <a:ext cx="624475" cy="5197079"/>
          </a:xfrm>
          <a:prstGeom prst="rect">
            <a:avLst/>
          </a:prstGeom>
          <a:noFill/>
          <a:ln>
            <a:noFill/>
          </a:ln>
        </p:spPr>
      </p:pic>
      <p:pic>
        <p:nvPicPr>
          <p:cNvPr id="1196" name="Google Shape;1196;p20"/>
          <p:cNvPicPr preferRelativeResize="0"/>
          <p:nvPr/>
        </p:nvPicPr>
        <p:blipFill>
          <a:blip r:embed="rId6">
            <a:alphaModFix/>
          </a:blip>
          <a:stretch>
            <a:fillRect/>
          </a:stretch>
        </p:blipFill>
        <p:spPr>
          <a:xfrm>
            <a:off x="10252725" y="793513"/>
            <a:ext cx="8660348" cy="9976778"/>
          </a:xfrm>
          <a:prstGeom prst="rect">
            <a:avLst/>
          </a:prstGeom>
          <a:noFill/>
          <a:ln>
            <a:noFill/>
          </a:ln>
        </p:spPr>
      </p:pic>
      <p:sp>
        <p:nvSpPr>
          <p:cNvPr id="1197" name="Google Shape;1197;p20"/>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7">
              <a:alphaModFix/>
            </a:blip>
            <a:stretch>
              <a:fillRect/>
            </a:stretch>
          </a:blipFill>
          <a:ln>
            <a:noFill/>
          </a:ln>
        </p:spPr>
        <p:txBody>
          <a:bodyPr/>
          <a:lstStyle/>
          <a:p>
            <a:endParaRPr lang="en-DE"/>
          </a:p>
        </p:txBody>
      </p:sp>
      <p:grpSp>
        <p:nvGrpSpPr>
          <p:cNvPr id="1198" name="Google Shape;1198;p20"/>
          <p:cNvGrpSpPr/>
          <p:nvPr/>
        </p:nvGrpSpPr>
        <p:grpSpPr>
          <a:xfrm>
            <a:off x="1276999" y="3321921"/>
            <a:ext cx="2824717" cy="2824717"/>
            <a:chOff x="0" y="0"/>
            <a:chExt cx="3766289" cy="3766289"/>
          </a:xfrm>
        </p:grpSpPr>
        <p:grpSp>
          <p:nvGrpSpPr>
            <p:cNvPr id="1199" name="Google Shape;1199;p20"/>
            <p:cNvGrpSpPr/>
            <p:nvPr/>
          </p:nvGrpSpPr>
          <p:grpSpPr>
            <a:xfrm>
              <a:off x="0" y="0"/>
              <a:ext cx="3766289" cy="3766289"/>
              <a:chOff x="0" y="0"/>
              <a:chExt cx="812800" cy="812800"/>
            </a:xfrm>
          </p:grpSpPr>
          <p:sp>
            <p:nvSpPr>
              <p:cNvPr id="1200" name="Google Shape;120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2" name="Google Shape;1202;p20"/>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8">
                <a:alphaModFix/>
              </a:blip>
              <a:stretch>
                <a:fillRect/>
              </a:stretch>
            </a:blipFill>
            <a:ln>
              <a:noFill/>
            </a:ln>
          </p:spPr>
          <p:txBody>
            <a:bodyPr/>
            <a:lstStyle/>
            <a:p>
              <a:endParaRPr lang="en-DE"/>
            </a:p>
          </p:txBody>
        </p:sp>
        <p:grpSp>
          <p:nvGrpSpPr>
            <p:cNvPr id="1203" name="Google Shape;1203;p20"/>
            <p:cNvGrpSpPr/>
            <p:nvPr/>
          </p:nvGrpSpPr>
          <p:grpSpPr>
            <a:xfrm>
              <a:off x="431506" y="431506"/>
              <a:ext cx="2903277" cy="2903277"/>
              <a:chOff x="0" y="0"/>
              <a:chExt cx="812800" cy="812800"/>
            </a:xfrm>
          </p:grpSpPr>
          <p:sp>
            <p:nvSpPr>
              <p:cNvPr id="1204" name="Google Shape;120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206" name="Google Shape;1206;p20"/>
          <p:cNvGrpSpPr/>
          <p:nvPr/>
        </p:nvGrpSpPr>
        <p:grpSpPr>
          <a:xfrm>
            <a:off x="1276999" y="6846773"/>
            <a:ext cx="2824717" cy="2824717"/>
            <a:chOff x="0" y="0"/>
            <a:chExt cx="3766289" cy="3766289"/>
          </a:xfrm>
        </p:grpSpPr>
        <p:grpSp>
          <p:nvGrpSpPr>
            <p:cNvPr id="1207" name="Google Shape;1207;p20"/>
            <p:cNvGrpSpPr/>
            <p:nvPr/>
          </p:nvGrpSpPr>
          <p:grpSpPr>
            <a:xfrm>
              <a:off x="0" y="0"/>
              <a:ext cx="3766289" cy="3766289"/>
              <a:chOff x="0" y="0"/>
              <a:chExt cx="812800" cy="812800"/>
            </a:xfrm>
          </p:grpSpPr>
          <p:sp>
            <p:nvSpPr>
              <p:cNvPr id="1208" name="Google Shape;1208;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0" name="Google Shape;1210;p20"/>
            <p:cNvSpPr/>
            <p:nvPr/>
          </p:nvSpPr>
          <p:spPr>
            <a:xfrm>
              <a:off x="141297" y="141297"/>
              <a:ext cx="3483695" cy="3483695"/>
            </a:xfrm>
            <a:custGeom>
              <a:avLst/>
              <a:gdLst/>
              <a:ahLst/>
              <a:cxnLst/>
              <a:rect l="l" t="t" r="r" b="b"/>
              <a:pathLst>
                <a:path w="3483695" h="3483695" extrusionOk="0">
                  <a:moveTo>
                    <a:pt x="0" y="0"/>
                  </a:moveTo>
                  <a:lnTo>
                    <a:pt x="3483695" y="0"/>
                  </a:lnTo>
                  <a:lnTo>
                    <a:pt x="3483695" y="3483695"/>
                  </a:lnTo>
                  <a:lnTo>
                    <a:pt x="0" y="3483695"/>
                  </a:lnTo>
                  <a:lnTo>
                    <a:pt x="0" y="0"/>
                  </a:lnTo>
                  <a:close/>
                </a:path>
              </a:pathLst>
            </a:custGeom>
            <a:blipFill rotWithShape="1">
              <a:blip r:embed="rId8">
                <a:alphaModFix/>
              </a:blip>
              <a:stretch>
                <a:fillRect/>
              </a:stretch>
            </a:blipFill>
            <a:ln>
              <a:noFill/>
            </a:ln>
          </p:spPr>
          <p:txBody>
            <a:bodyPr/>
            <a:lstStyle/>
            <a:p>
              <a:endParaRPr lang="en-DE"/>
            </a:p>
          </p:txBody>
        </p:sp>
        <p:grpSp>
          <p:nvGrpSpPr>
            <p:cNvPr id="1211" name="Google Shape;1211;p20"/>
            <p:cNvGrpSpPr/>
            <p:nvPr/>
          </p:nvGrpSpPr>
          <p:grpSpPr>
            <a:xfrm>
              <a:off x="431506" y="431506"/>
              <a:ext cx="2903277" cy="2903277"/>
              <a:chOff x="0" y="0"/>
              <a:chExt cx="812800" cy="812800"/>
            </a:xfrm>
          </p:grpSpPr>
          <p:sp>
            <p:nvSpPr>
              <p:cNvPr id="1212" name="Google Shape;121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214" name="Google Shape;1214;p20"/>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215" name="Google Shape;1215;p20"/>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216" name="Google Shape;1216;p20"/>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217" name="Google Shape;1217;p20"/>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218" name="Google Shape;1218;p20"/>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219" name="Google Shape;1219;p20"/>
          <p:cNvSpPr txBox="1"/>
          <p:nvPr/>
        </p:nvSpPr>
        <p:spPr>
          <a:xfrm>
            <a:off x="1276999" y="1747543"/>
            <a:ext cx="12417534"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FUTURE DIRECTIONS IN AI ETHICS</a:t>
            </a:r>
            <a:endParaRPr/>
          </a:p>
        </p:txBody>
      </p:sp>
      <p:sp>
        <p:nvSpPr>
          <p:cNvPr id="1220" name="Google Shape;1220;p20"/>
          <p:cNvSpPr txBox="1"/>
          <p:nvPr/>
        </p:nvSpPr>
        <p:spPr>
          <a:xfrm>
            <a:off x="4868180" y="4015938"/>
            <a:ext cx="4618058"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AI AND HUMAN RIGHTS</a:t>
            </a:r>
            <a:endParaRPr/>
          </a:p>
        </p:txBody>
      </p:sp>
      <p:sp>
        <p:nvSpPr>
          <p:cNvPr id="1221" name="Google Shape;1221;p20"/>
          <p:cNvSpPr txBox="1"/>
          <p:nvPr/>
        </p:nvSpPr>
        <p:spPr>
          <a:xfrm>
            <a:off x="4868180" y="7540790"/>
            <a:ext cx="5517353"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AI IN GLOBAL GOVERNANCE</a:t>
            </a:r>
            <a:endParaRPr/>
          </a:p>
        </p:txBody>
      </p:sp>
      <p:sp>
        <p:nvSpPr>
          <p:cNvPr id="1222" name="Google Shape;1222;p20"/>
          <p:cNvSpPr txBox="1"/>
          <p:nvPr/>
        </p:nvSpPr>
        <p:spPr>
          <a:xfrm>
            <a:off x="4868180" y="4734436"/>
            <a:ext cx="4930300" cy="727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How AI might challenge or support fundamental human rights.</a:t>
            </a:r>
            <a:endParaRPr/>
          </a:p>
        </p:txBody>
      </p:sp>
      <p:sp>
        <p:nvSpPr>
          <p:cNvPr id="1223" name="Google Shape;1223;p20"/>
          <p:cNvSpPr txBox="1"/>
          <p:nvPr/>
        </p:nvSpPr>
        <p:spPr>
          <a:xfrm>
            <a:off x="4868180" y="8259288"/>
            <a:ext cx="4930300" cy="7277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The role of international cooperation in establishing AI ethics standards.</a:t>
            </a:r>
            <a:endParaRPr/>
          </a:p>
        </p:txBody>
      </p:sp>
      <p:grpSp>
        <p:nvGrpSpPr>
          <p:cNvPr id="1224" name="Google Shape;1224;p20"/>
          <p:cNvGrpSpPr/>
          <p:nvPr/>
        </p:nvGrpSpPr>
        <p:grpSpPr>
          <a:xfrm>
            <a:off x="10171703" y="9434440"/>
            <a:ext cx="3114596" cy="80027"/>
            <a:chOff x="0" y="0"/>
            <a:chExt cx="4152794" cy="106703"/>
          </a:xfrm>
        </p:grpSpPr>
        <p:grpSp>
          <p:nvGrpSpPr>
            <p:cNvPr id="1225" name="Google Shape;1225;p20"/>
            <p:cNvGrpSpPr/>
            <p:nvPr/>
          </p:nvGrpSpPr>
          <p:grpSpPr>
            <a:xfrm>
              <a:off x="0" y="0"/>
              <a:ext cx="106703" cy="106703"/>
              <a:chOff x="0" y="0"/>
              <a:chExt cx="812800" cy="812800"/>
            </a:xfrm>
          </p:grpSpPr>
          <p:sp>
            <p:nvSpPr>
              <p:cNvPr id="1226" name="Google Shape;122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8" name="Google Shape;1228;p20"/>
            <p:cNvGrpSpPr/>
            <p:nvPr/>
          </p:nvGrpSpPr>
          <p:grpSpPr>
            <a:xfrm>
              <a:off x="1348697" y="0"/>
              <a:ext cx="106703" cy="106703"/>
              <a:chOff x="0" y="0"/>
              <a:chExt cx="812800" cy="812800"/>
            </a:xfrm>
          </p:grpSpPr>
          <p:sp>
            <p:nvSpPr>
              <p:cNvPr id="1229" name="Google Shape;122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1" name="Google Shape;1231;p20"/>
            <p:cNvGrpSpPr/>
            <p:nvPr/>
          </p:nvGrpSpPr>
          <p:grpSpPr>
            <a:xfrm>
              <a:off x="1798263" y="0"/>
              <a:ext cx="106703" cy="106703"/>
              <a:chOff x="0" y="0"/>
              <a:chExt cx="812800" cy="812800"/>
            </a:xfrm>
          </p:grpSpPr>
          <p:sp>
            <p:nvSpPr>
              <p:cNvPr id="1232" name="Google Shape;123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4" name="Google Shape;1234;p20"/>
            <p:cNvGrpSpPr/>
            <p:nvPr/>
          </p:nvGrpSpPr>
          <p:grpSpPr>
            <a:xfrm>
              <a:off x="2247828" y="0"/>
              <a:ext cx="106703" cy="106703"/>
              <a:chOff x="0" y="0"/>
              <a:chExt cx="812800" cy="812800"/>
            </a:xfrm>
          </p:grpSpPr>
          <p:sp>
            <p:nvSpPr>
              <p:cNvPr id="1235" name="Google Shape;1235;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7" name="Google Shape;1237;p20"/>
            <p:cNvGrpSpPr/>
            <p:nvPr/>
          </p:nvGrpSpPr>
          <p:grpSpPr>
            <a:xfrm>
              <a:off x="2697394" y="0"/>
              <a:ext cx="106703" cy="106703"/>
              <a:chOff x="0" y="0"/>
              <a:chExt cx="812800" cy="812800"/>
            </a:xfrm>
          </p:grpSpPr>
          <p:sp>
            <p:nvSpPr>
              <p:cNvPr id="1238" name="Google Shape;1238;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0" name="Google Shape;1240;p20"/>
            <p:cNvGrpSpPr/>
            <p:nvPr/>
          </p:nvGrpSpPr>
          <p:grpSpPr>
            <a:xfrm>
              <a:off x="3146959" y="0"/>
              <a:ext cx="106703" cy="106703"/>
              <a:chOff x="0" y="0"/>
              <a:chExt cx="812800" cy="812800"/>
            </a:xfrm>
          </p:grpSpPr>
          <p:sp>
            <p:nvSpPr>
              <p:cNvPr id="1241" name="Google Shape;1241;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3" name="Google Shape;1243;p20"/>
            <p:cNvGrpSpPr/>
            <p:nvPr/>
          </p:nvGrpSpPr>
          <p:grpSpPr>
            <a:xfrm>
              <a:off x="449566" y="0"/>
              <a:ext cx="106703" cy="106703"/>
              <a:chOff x="0" y="0"/>
              <a:chExt cx="812800" cy="812800"/>
            </a:xfrm>
          </p:grpSpPr>
          <p:sp>
            <p:nvSpPr>
              <p:cNvPr id="1244" name="Google Shape;124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6" name="Google Shape;1246;p20"/>
            <p:cNvGrpSpPr/>
            <p:nvPr/>
          </p:nvGrpSpPr>
          <p:grpSpPr>
            <a:xfrm>
              <a:off x="899131" y="0"/>
              <a:ext cx="106703" cy="106703"/>
              <a:chOff x="0" y="0"/>
              <a:chExt cx="812800" cy="812800"/>
            </a:xfrm>
          </p:grpSpPr>
          <p:sp>
            <p:nvSpPr>
              <p:cNvPr id="1247" name="Google Shape;124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9" name="Google Shape;1249;p20"/>
            <p:cNvGrpSpPr/>
            <p:nvPr/>
          </p:nvGrpSpPr>
          <p:grpSpPr>
            <a:xfrm>
              <a:off x="3596525" y="0"/>
              <a:ext cx="106703" cy="106703"/>
              <a:chOff x="0" y="0"/>
              <a:chExt cx="812800" cy="812800"/>
            </a:xfrm>
          </p:grpSpPr>
          <p:sp>
            <p:nvSpPr>
              <p:cNvPr id="1250" name="Google Shape;125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2" name="Google Shape;1252;p20"/>
            <p:cNvGrpSpPr/>
            <p:nvPr/>
          </p:nvGrpSpPr>
          <p:grpSpPr>
            <a:xfrm>
              <a:off x="4046091" y="0"/>
              <a:ext cx="106703" cy="106703"/>
              <a:chOff x="0" y="0"/>
              <a:chExt cx="812800" cy="812800"/>
            </a:xfrm>
          </p:grpSpPr>
          <p:sp>
            <p:nvSpPr>
              <p:cNvPr id="1253" name="Google Shape;125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255" name="Google Shape;1255;p20"/>
          <p:cNvPicPr preferRelativeResize="0"/>
          <p:nvPr/>
        </p:nvPicPr>
        <p:blipFill>
          <a:blip r:embed="rId9">
            <a:alphaModFix/>
          </a:blip>
          <a:stretch>
            <a:fillRect/>
          </a:stretch>
        </p:blipFill>
        <p:spPr>
          <a:xfrm>
            <a:off x="1908571" y="3878092"/>
            <a:ext cx="1622075" cy="1584057"/>
          </a:xfrm>
          <a:prstGeom prst="rect">
            <a:avLst/>
          </a:prstGeom>
          <a:noFill/>
          <a:ln>
            <a:noFill/>
          </a:ln>
        </p:spPr>
      </p:pic>
      <p:pic>
        <p:nvPicPr>
          <p:cNvPr id="1256" name="Google Shape;1256;p20"/>
          <p:cNvPicPr preferRelativeResize="0"/>
          <p:nvPr/>
        </p:nvPicPr>
        <p:blipFill>
          <a:blip r:embed="rId10">
            <a:alphaModFix/>
          </a:blip>
          <a:stretch>
            <a:fillRect/>
          </a:stretch>
        </p:blipFill>
        <p:spPr>
          <a:xfrm>
            <a:off x="1908575" y="7499725"/>
            <a:ext cx="1622075" cy="15187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grpSp>
        <p:nvGrpSpPr>
          <p:cNvPr id="1261" name="Google Shape;1261;p21"/>
          <p:cNvGrpSpPr/>
          <p:nvPr/>
        </p:nvGrpSpPr>
        <p:grpSpPr>
          <a:xfrm rot="10800000">
            <a:off x="0" y="0"/>
            <a:ext cx="18288000" cy="10431661"/>
            <a:chOff x="0" y="-38100"/>
            <a:chExt cx="4816593" cy="2747433"/>
          </a:xfrm>
        </p:grpSpPr>
        <p:sp>
          <p:nvSpPr>
            <p:cNvPr id="1262" name="Google Shape;1262;p2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263" name="Google Shape;1263;p21"/>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64" name="Google Shape;1264;p21"/>
          <p:cNvPicPr preferRelativeResize="0"/>
          <p:nvPr/>
        </p:nvPicPr>
        <p:blipFill>
          <a:blip r:embed="rId3">
            <a:alphaModFix/>
          </a:blip>
          <a:stretch>
            <a:fillRect/>
          </a:stretch>
        </p:blipFill>
        <p:spPr>
          <a:xfrm>
            <a:off x="-2393838" y="-3912"/>
            <a:ext cx="22726886" cy="10287000"/>
          </a:xfrm>
          <a:prstGeom prst="rect">
            <a:avLst/>
          </a:prstGeom>
          <a:noFill/>
          <a:ln>
            <a:noFill/>
          </a:ln>
        </p:spPr>
      </p:pic>
      <p:pic>
        <p:nvPicPr>
          <p:cNvPr id="1265" name="Google Shape;1265;p21"/>
          <p:cNvPicPr preferRelativeResize="0"/>
          <p:nvPr/>
        </p:nvPicPr>
        <p:blipFill>
          <a:blip r:embed="rId4">
            <a:alphaModFix/>
          </a:blip>
          <a:stretch>
            <a:fillRect/>
          </a:stretch>
        </p:blipFill>
        <p:spPr>
          <a:xfrm>
            <a:off x="16865400" y="123801"/>
            <a:ext cx="1266800" cy="6637500"/>
          </a:xfrm>
          <a:prstGeom prst="rect">
            <a:avLst/>
          </a:prstGeom>
          <a:noFill/>
          <a:ln>
            <a:noFill/>
          </a:ln>
        </p:spPr>
      </p:pic>
      <p:sp>
        <p:nvSpPr>
          <p:cNvPr id="1266" name="Google Shape;1266;p21"/>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txBody>
          <a:bodyPr/>
          <a:lstStyle/>
          <a:p>
            <a:endParaRPr lang="en-DE"/>
          </a:p>
        </p:txBody>
      </p:sp>
      <p:grpSp>
        <p:nvGrpSpPr>
          <p:cNvPr id="1267" name="Google Shape;1267;p21"/>
          <p:cNvGrpSpPr/>
          <p:nvPr/>
        </p:nvGrpSpPr>
        <p:grpSpPr>
          <a:xfrm>
            <a:off x="9494505" y="2883645"/>
            <a:ext cx="7314106" cy="7023670"/>
            <a:chOff x="0" y="-38100"/>
            <a:chExt cx="1926349" cy="1849855"/>
          </a:xfrm>
        </p:grpSpPr>
        <p:sp>
          <p:nvSpPr>
            <p:cNvPr id="1268" name="Google Shape;1268;p21"/>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0" name="Google Shape;1270;p21"/>
          <p:cNvGrpSpPr/>
          <p:nvPr/>
        </p:nvGrpSpPr>
        <p:grpSpPr>
          <a:xfrm>
            <a:off x="1028700" y="2883645"/>
            <a:ext cx="7314106" cy="7023670"/>
            <a:chOff x="0" y="-38100"/>
            <a:chExt cx="1926349" cy="1849855"/>
          </a:xfrm>
        </p:grpSpPr>
        <p:sp>
          <p:nvSpPr>
            <p:cNvPr id="1271" name="Google Shape;1271;p21"/>
            <p:cNvSpPr/>
            <p:nvPr/>
          </p:nvSpPr>
          <p:spPr>
            <a:xfrm>
              <a:off x="0" y="0"/>
              <a:ext cx="1926349" cy="1811755"/>
            </a:xfrm>
            <a:custGeom>
              <a:avLst/>
              <a:gdLst/>
              <a:ahLst/>
              <a:cxnLst/>
              <a:rect l="l" t="t" r="r" b="b"/>
              <a:pathLst>
                <a:path w="1926349" h="1811755" extrusionOk="0">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txBox="1"/>
            <p:nvPr/>
          </p:nvSpPr>
          <p:spPr>
            <a:xfrm>
              <a:off x="0" y="-38100"/>
              <a:ext cx="1926349" cy="184985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3" name="Google Shape;1273;p21"/>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274" name="Google Shape;1274;p21"/>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275" name="Google Shape;1275;p21"/>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276" name="Google Shape;1276;p21"/>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277" name="Google Shape;1277;p21"/>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278" name="Google Shape;1278;p21"/>
          <p:cNvSpPr txBox="1"/>
          <p:nvPr/>
        </p:nvSpPr>
        <p:spPr>
          <a:xfrm>
            <a:off x="1028700" y="1602731"/>
            <a:ext cx="5294490"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CASE STUDIES</a:t>
            </a:r>
            <a:endParaRPr/>
          </a:p>
        </p:txBody>
      </p:sp>
      <p:grpSp>
        <p:nvGrpSpPr>
          <p:cNvPr id="1279" name="Google Shape;1279;p21"/>
          <p:cNvGrpSpPr/>
          <p:nvPr/>
        </p:nvGrpSpPr>
        <p:grpSpPr>
          <a:xfrm>
            <a:off x="9437768" y="2305001"/>
            <a:ext cx="7427580" cy="3352185"/>
            <a:chOff x="0" y="-190500"/>
            <a:chExt cx="1956235" cy="882880"/>
          </a:xfrm>
        </p:grpSpPr>
        <p:sp>
          <p:nvSpPr>
            <p:cNvPr id="1280" name="Google Shape;1280;p21"/>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2" name="Google Shape;1282;p21"/>
          <p:cNvSpPr txBox="1"/>
          <p:nvPr/>
        </p:nvSpPr>
        <p:spPr>
          <a:xfrm>
            <a:off x="10492266" y="3828396"/>
            <a:ext cx="5414693" cy="103822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7A3294"/>
                </a:solidFill>
                <a:latin typeface="Oswald"/>
                <a:ea typeface="Oswald"/>
                <a:cs typeface="Oswald"/>
                <a:sym typeface="Oswald"/>
              </a:rPr>
              <a:t>CASE STUDY 2: </a:t>
            </a:r>
            <a:endParaRPr/>
          </a:p>
          <a:p>
            <a:pPr marL="0" marR="0" lvl="0" indent="0" algn="ctr"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AI IN AUTONOMOUS VEHICLES</a:t>
            </a:r>
            <a:endParaRPr/>
          </a:p>
        </p:txBody>
      </p:sp>
      <p:grpSp>
        <p:nvGrpSpPr>
          <p:cNvPr id="1283" name="Google Shape;1283;p21"/>
          <p:cNvGrpSpPr/>
          <p:nvPr/>
        </p:nvGrpSpPr>
        <p:grpSpPr>
          <a:xfrm>
            <a:off x="971963" y="2305001"/>
            <a:ext cx="7427580" cy="3352185"/>
            <a:chOff x="0" y="-190500"/>
            <a:chExt cx="1956235" cy="882880"/>
          </a:xfrm>
        </p:grpSpPr>
        <p:sp>
          <p:nvSpPr>
            <p:cNvPr id="1284" name="Google Shape;1284;p21"/>
            <p:cNvSpPr/>
            <p:nvPr/>
          </p:nvSpPr>
          <p:spPr>
            <a:xfrm>
              <a:off x="0" y="0"/>
              <a:ext cx="1956235" cy="692380"/>
            </a:xfrm>
            <a:custGeom>
              <a:avLst/>
              <a:gdLst/>
              <a:ahLst/>
              <a:cxnLst/>
              <a:rect l="l" t="t" r="r" b="b"/>
              <a:pathLst>
                <a:path w="1956235" h="692380" extrusionOk="0">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w="476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txBox="1"/>
            <p:nvPr/>
          </p:nvSpPr>
          <p:spPr>
            <a:xfrm>
              <a:off x="0" y="-190500"/>
              <a:ext cx="1956235" cy="882880"/>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6" name="Google Shape;1286;p21"/>
          <p:cNvSpPr txBox="1"/>
          <p:nvPr/>
        </p:nvSpPr>
        <p:spPr>
          <a:xfrm>
            <a:off x="2445475" y="3828396"/>
            <a:ext cx="4374143" cy="103822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7A3294"/>
                </a:solidFill>
                <a:latin typeface="Oswald"/>
                <a:ea typeface="Oswald"/>
                <a:cs typeface="Oswald"/>
                <a:sym typeface="Oswald"/>
              </a:rPr>
              <a:t>CASE STUDY 1: </a:t>
            </a:r>
            <a:endParaRPr/>
          </a:p>
          <a:p>
            <a:pPr marL="0" marR="0" lvl="0" indent="0" algn="ctr" rtl="0">
              <a:lnSpc>
                <a:spcPct val="120005"/>
              </a:lnSpc>
              <a:spcBef>
                <a:spcPts val="0"/>
              </a:spcBef>
              <a:spcAft>
                <a:spcPts val="0"/>
              </a:spcAft>
              <a:buNone/>
            </a:pPr>
            <a:r>
              <a:rPr lang="en-US" sz="3499" b="1" i="0" u="none" strike="noStrike" cap="none">
                <a:solidFill>
                  <a:srgbClr val="FFFFFF"/>
                </a:solidFill>
                <a:latin typeface="Oswald"/>
                <a:ea typeface="Oswald"/>
                <a:cs typeface="Oswald"/>
                <a:sym typeface="Oswald"/>
              </a:rPr>
              <a:t>AI IN HEALTHCARE</a:t>
            </a:r>
            <a:endParaRPr/>
          </a:p>
        </p:txBody>
      </p:sp>
      <p:sp>
        <p:nvSpPr>
          <p:cNvPr id="1287" name="Google Shape;1287;p21"/>
          <p:cNvSpPr txBox="1"/>
          <p:nvPr/>
        </p:nvSpPr>
        <p:spPr>
          <a:xfrm>
            <a:off x="1564464" y="5930265"/>
            <a:ext cx="6242700" cy="2909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The integration of Artificial Intelligence (AI) into healthcare has brought about a transformative shift in how medical diagnosis, treatment, and patient care are approached. However, while AI offers numerous benefits, its use in these critical areas also raises significant ethical concerns that must be carefully considered to ensure that technology serves the best interests of all patients.</a:t>
            </a:r>
            <a:endParaRPr/>
          </a:p>
        </p:txBody>
      </p:sp>
      <p:sp>
        <p:nvSpPr>
          <p:cNvPr id="1288" name="Google Shape;1288;p21"/>
          <p:cNvSpPr txBox="1"/>
          <p:nvPr/>
        </p:nvSpPr>
        <p:spPr>
          <a:xfrm>
            <a:off x="10078323" y="5930265"/>
            <a:ext cx="6242700" cy="2909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Autonomous vehicles (AVs) represent a groundbreaking innovation in transportation, promising to reduce traffic accidents, improve road safety, and revolutionize mobility. However, the deployment of AVs also introduces profound ethical dilemmas, particularly in scenarios where the vehicle must make decisions involving life-and-death situations. Unlike human drivers.</a:t>
            </a:r>
            <a:endParaRPr/>
          </a:p>
        </p:txBody>
      </p:sp>
      <p:grpSp>
        <p:nvGrpSpPr>
          <p:cNvPr id="1289" name="Google Shape;1289;p21"/>
          <p:cNvGrpSpPr/>
          <p:nvPr/>
        </p:nvGrpSpPr>
        <p:grpSpPr>
          <a:xfrm>
            <a:off x="5861206" y="875004"/>
            <a:ext cx="3114596" cy="80027"/>
            <a:chOff x="0" y="0"/>
            <a:chExt cx="4152794" cy="106703"/>
          </a:xfrm>
        </p:grpSpPr>
        <p:grpSp>
          <p:nvGrpSpPr>
            <p:cNvPr id="1290" name="Google Shape;1290;p21"/>
            <p:cNvGrpSpPr/>
            <p:nvPr/>
          </p:nvGrpSpPr>
          <p:grpSpPr>
            <a:xfrm>
              <a:off x="0" y="0"/>
              <a:ext cx="106703" cy="106703"/>
              <a:chOff x="0" y="0"/>
              <a:chExt cx="812800" cy="812800"/>
            </a:xfrm>
          </p:grpSpPr>
          <p:sp>
            <p:nvSpPr>
              <p:cNvPr id="1291" name="Google Shape;1291;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3" name="Google Shape;1293;p21"/>
            <p:cNvGrpSpPr/>
            <p:nvPr/>
          </p:nvGrpSpPr>
          <p:grpSpPr>
            <a:xfrm>
              <a:off x="1348697" y="0"/>
              <a:ext cx="106703" cy="106703"/>
              <a:chOff x="0" y="0"/>
              <a:chExt cx="812800" cy="812800"/>
            </a:xfrm>
          </p:grpSpPr>
          <p:sp>
            <p:nvSpPr>
              <p:cNvPr id="1294" name="Google Shape;1294;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6" name="Google Shape;1296;p21"/>
            <p:cNvGrpSpPr/>
            <p:nvPr/>
          </p:nvGrpSpPr>
          <p:grpSpPr>
            <a:xfrm>
              <a:off x="1798263" y="0"/>
              <a:ext cx="106703" cy="106703"/>
              <a:chOff x="0" y="0"/>
              <a:chExt cx="812800" cy="812800"/>
            </a:xfrm>
          </p:grpSpPr>
          <p:sp>
            <p:nvSpPr>
              <p:cNvPr id="1297" name="Google Shape;129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9" name="Google Shape;1299;p21"/>
            <p:cNvGrpSpPr/>
            <p:nvPr/>
          </p:nvGrpSpPr>
          <p:grpSpPr>
            <a:xfrm>
              <a:off x="2247828" y="0"/>
              <a:ext cx="106703" cy="106703"/>
              <a:chOff x="0" y="0"/>
              <a:chExt cx="812800" cy="812800"/>
            </a:xfrm>
          </p:grpSpPr>
          <p:sp>
            <p:nvSpPr>
              <p:cNvPr id="1300" name="Google Shape;130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2" name="Google Shape;1302;p21"/>
            <p:cNvGrpSpPr/>
            <p:nvPr/>
          </p:nvGrpSpPr>
          <p:grpSpPr>
            <a:xfrm>
              <a:off x="2697394" y="0"/>
              <a:ext cx="106703" cy="106703"/>
              <a:chOff x="0" y="0"/>
              <a:chExt cx="812800" cy="812800"/>
            </a:xfrm>
          </p:grpSpPr>
          <p:sp>
            <p:nvSpPr>
              <p:cNvPr id="1303" name="Google Shape;130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5" name="Google Shape;1305;p21"/>
            <p:cNvGrpSpPr/>
            <p:nvPr/>
          </p:nvGrpSpPr>
          <p:grpSpPr>
            <a:xfrm>
              <a:off x="3146959" y="0"/>
              <a:ext cx="106703" cy="106703"/>
              <a:chOff x="0" y="0"/>
              <a:chExt cx="812800" cy="812800"/>
            </a:xfrm>
          </p:grpSpPr>
          <p:sp>
            <p:nvSpPr>
              <p:cNvPr id="1306" name="Google Shape;130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8" name="Google Shape;1308;p21"/>
            <p:cNvGrpSpPr/>
            <p:nvPr/>
          </p:nvGrpSpPr>
          <p:grpSpPr>
            <a:xfrm>
              <a:off x="449566" y="0"/>
              <a:ext cx="106703" cy="106703"/>
              <a:chOff x="0" y="0"/>
              <a:chExt cx="812800" cy="812800"/>
            </a:xfrm>
          </p:grpSpPr>
          <p:sp>
            <p:nvSpPr>
              <p:cNvPr id="1309" name="Google Shape;1309;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1" name="Google Shape;1311;p21"/>
            <p:cNvGrpSpPr/>
            <p:nvPr/>
          </p:nvGrpSpPr>
          <p:grpSpPr>
            <a:xfrm>
              <a:off x="899131" y="0"/>
              <a:ext cx="106703" cy="106703"/>
              <a:chOff x="0" y="0"/>
              <a:chExt cx="812800" cy="812800"/>
            </a:xfrm>
          </p:grpSpPr>
          <p:sp>
            <p:nvSpPr>
              <p:cNvPr id="1312" name="Google Shape;1312;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4" name="Google Shape;1314;p21"/>
            <p:cNvGrpSpPr/>
            <p:nvPr/>
          </p:nvGrpSpPr>
          <p:grpSpPr>
            <a:xfrm>
              <a:off x="3596525" y="0"/>
              <a:ext cx="106703" cy="106703"/>
              <a:chOff x="0" y="0"/>
              <a:chExt cx="812800" cy="812800"/>
            </a:xfrm>
          </p:grpSpPr>
          <p:sp>
            <p:nvSpPr>
              <p:cNvPr id="1315" name="Google Shape;1315;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7" name="Google Shape;1317;p21"/>
            <p:cNvGrpSpPr/>
            <p:nvPr/>
          </p:nvGrpSpPr>
          <p:grpSpPr>
            <a:xfrm>
              <a:off x="4046091" y="0"/>
              <a:ext cx="106703" cy="106703"/>
              <a:chOff x="0" y="0"/>
              <a:chExt cx="812800" cy="812800"/>
            </a:xfrm>
          </p:grpSpPr>
          <p:sp>
            <p:nvSpPr>
              <p:cNvPr id="1318" name="Google Shape;1318;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320" name="Google Shape;1320;p21"/>
          <p:cNvPicPr preferRelativeResize="0"/>
          <p:nvPr/>
        </p:nvPicPr>
        <p:blipFill>
          <a:blip r:embed="rId6">
            <a:alphaModFix/>
          </a:blip>
          <a:stretch>
            <a:fillRect/>
          </a:stretch>
        </p:blipFill>
        <p:spPr>
          <a:xfrm>
            <a:off x="10308175" y="1795550"/>
            <a:ext cx="4205399" cy="359325"/>
          </a:xfrm>
          <a:prstGeom prst="rect">
            <a:avLst/>
          </a:prstGeom>
          <a:noFill/>
          <a:ln>
            <a:noFill/>
          </a:ln>
        </p:spPr>
      </p:pic>
      <p:pic>
        <p:nvPicPr>
          <p:cNvPr id="1321" name="Google Shape;1321;p21"/>
          <p:cNvPicPr preferRelativeResize="0"/>
          <p:nvPr/>
        </p:nvPicPr>
        <p:blipFill>
          <a:blip r:embed="rId7">
            <a:alphaModFix/>
          </a:blip>
          <a:stretch>
            <a:fillRect/>
          </a:stretch>
        </p:blipFill>
        <p:spPr>
          <a:xfrm>
            <a:off x="16462775" y="9081525"/>
            <a:ext cx="3721347" cy="1129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1" name="Google Shape;661;p14"/>
          <p:cNvGrpSpPr/>
          <p:nvPr/>
        </p:nvGrpSpPr>
        <p:grpSpPr>
          <a:xfrm rot="10800000">
            <a:off x="0" y="0"/>
            <a:ext cx="18288000" cy="10431661"/>
            <a:chOff x="0" y="-38100"/>
            <a:chExt cx="4816593" cy="2747433"/>
          </a:xfrm>
        </p:grpSpPr>
        <p:sp>
          <p:nvSpPr>
            <p:cNvPr id="662" name="Google Shape;662;p1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663" name="Google Shape;663;p14"/>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4" name="Google Shape;664;p14"/>
          <p:cNvPicPr preferRelativeResize="0"/>
          <p:nvPr/>
        </p:nvPicPr>
        <p:blipFill>
          <a:blip r:embed="rId3">
            <a:alphaModFix/>
          </a:blip>
          <a:stretch>
            <a:fillRect/>
          </a:stretch>
        </p:blipFill>
        <p:spPr>
          <a:xfrm>
            <a:off x="-1859300" y="-73"/>
            <a:ext cx="22726892" cy="10287000"/>
          </a:xfrm>
          <a:prstGeom prst="rect">
            <a:avLst/>
          </a:prstGeom>
          <a:noFill/>
          <a:ln>
            <a:noFill/>
          </a:ln>
        </p:spPr>
      </p:pic>
      <p:pic>
        <p:nvPicPr>
          <p:cNvPr id="665" name="Google Shape;665;p14"/>
          <p:cNvPicPr preferRelativeResize="0"/>
          <p:nvPr/>
        </p:nvPicPr>
        <p:blipFill>
          <a:blip r:embed="rId4">
            <a:alphaModFix/>
          </a:blip>
          <a:stretch>
            <a:fillRect/>
          </a:stretch>
        </p:blipFill>
        <p:spPr>
          <a:xfrm>
            <a:off x="-3701275" y="6277845"/>
            <a:ext cx="4452750" cy="1775000"/>
          </a:xfrm>
          <a:prstGeom prst="rect">
            <a:avLst/>
          </a:prstGeom>
          <a:noFill/>
          <a:ln>
            <a:noFill/>
          </a:ln>
        </p:spPr>
      </p:pic>
      <p:pic>
        <p:nvPicPr>
          <p:cNvPr id="666" name="Google Shape;666;p14"/>
          <p:cNvPicPr preferRelativeResize="0"/>
          <p:nvPr/>
        </p:nvPicPr>
        <p:blipFill>
          <a:blip r:embed="rId5">
            <a:alphaModFix/>
          </a:blip>
          <a:stretch>
            <a:fillRect/>
          </a:stretch>
        </p:blipFill>
        <p:spPr>
          <a:xfrm>
            <a:off x="16840136" y="44138"/>
            <a:ext cx="1292064" cy="6769726"/>
          </a:xfrm>
          <a:prstGeom prst="rect">
            <a:avLst/>
          </a:prstGeom>
          <a:noFill/>
          <a:ln>
            <a:noFill/>
          </a:ln>
        </p:spPr>
      </p:pic>
      <p:pic>
        <p:nvPicPr>
          <p:cNvPr id="667" name="Google Shape;667;p14"/>
          <p:cNvPicPr preferRelativeResize="0"/>
          <p:nvPr/>
        </p:nvPicPr>
        <p:blipFill>
          <a:blip r:embed="rId6">
            <a:alphaModFix/>
          </a:blip>
          <a:stretch>
            <a:fillRect/>
          </a:stretch>
        </p:blipFill>
        <p:spPr>
          <a:xfrm>
            <a:off x="1073000" y="3689900"/>
            <a:ext cx="16183332" cy="6163576"/>
          </a:xfrm>
          <a:prstGeom prst="rect">
            <a:avLst/>
          </a:prstGeom>
          <a:noFill/>
          <a:ln>
            <a:noFill/>
          </a:ln>
        </p:spPr>
      </p:pic>
      <p:sp>
        <p:nvSpPr>
          <p:cNvPr id="668" name="Google Shape;668;p14"/>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7">
              <a:alphaModFix/>
            </a:blip>
            <a:stretch>
              <a:fillRect/>
            </a:stretch>
          </a:blipFill>
          <a:ln>
            <a:noFill/>
          </a:ln>
        </p:spPr>
        <p:txBody>
          <a:bodyPr/>
          <a:lstStyle/>
          <a:p>
            <a:endParaRPr lang="en-DE"/>
          </a:p>
        </p:txBody>
      </p:sp>
      <p:sp>
        <p:nvSpPr>
          <p:cNvPr id="669" name="Google Shape;669;p14"/>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670" name="Google Shape;670;p14"/>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671" name="Google Shape;671;p14"/>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672" name="Google Shape;672;p14"/>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673" name="Google Shape;673;p14"/>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674" name="Google Shape;674;p14"/>
          <p:cNvSpPr txBox="1"/>
          <p:nvPr/>
        </p:nvSpPr>
        <p:spPr>
          <a:xfrm>
            <a:off x="1276999" y="1729648"/>
            <a:ext cx="13524222"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Project Overview – Topic and Dataset</a:t>
            </a:r>
            <a:endParaRPr lang="en-US" sz="4000" dirty="0">
              <a:solidFill>
                <a:schemeClr val="bg1"/>
              </a:solidFill>
              <a:latin typeface="+mj-lt"/>
            </a:endParaRPr>
          </a:p>
        </p:txBody>
      </p:sp>
      <p:sp>
        <p:nvSpPr>
          <p:cNvPr id="675" name="Google Shape;675;p14"/>
          <p:cNvSpPr txBox="1"/>
          <p:nvPr/>
        </p:nvSpPr>
        <p:spPr>
          <a:xfrm>
            <a:off x="1028700" y="3020183"/>
            <a:ext cx="15557326" cy="356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I'm Rain, and I'll be sharing with you my beautiful ideas. Follow me at @reallygreatsite to learn more. </a:t>
            </a:r>
            <a:endParaRPr/>
          </a:p>
        </p:txBody>
      </p:sp>
      <p:grpSp>
        <p:nvGrpSpPr>
          <p:cNvPr id="676" name="Google Shape;676;p14"/>
          <p:cNvGrpSpPr/>
          <p:nvPr/>
        </p:nvGrpSpPr>
        <p:grpSpPr>
          <a:xfrm>
            <a:off x="2359401" y="1130185"/>
            <a:ext cx="3114596" cy="80027"/>
            <a:chOff x="0" y="0"/>
            <a:chExt cx="4152794" cy="106703"/>
          </a:xfrm>
        </p:grpSpPr>
        <p:grpSp>
          <p:nvGrpSpPr>
            <p:cNvPr id="677" name="Google Shape;677;p14"/>
            <p:cNvGrpSpPr/>
            <p:nvPr/>
          </p:nvGrpSpPr>
          <p:grpSpPr>
            <a:xfrm>
              <a:off x="0" y="0"/>
              <a:ext cx="106703" cy="106703"/>
              <a:chOff x="0" y="0"/>
              <a:chExt cx="812800" cy="812800"/>
            </a:xfrm>
          </p:grpSpPr>
          <p:sp>
            <p:nvSpPr>
              <p:cNvPr id="678" name="Google Shape;67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0" name="Google Shape;680;p14"/>
            <p:cNvGrpSpPr/>
            <p:nvPr/>
          </p:nvGrpSpPr>
          <p:grpSpPr>
            <a:xfrm>
              <a:off x="1348697" y="0"/>
              <a:ext cx="106703" cy="106703"/>
              <a:chOff x="0" y="0"/>
              <a:chExt cx="812800" cy="812800"/>
            </a:xfrm>
          </p:grpSpPr>
          <p:sp>
            <p:nvSpPr>
              <p:cNvPr id="681" name="Google Shape;68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4"/>
            <p:cNvGrpSpPr/>
            <p:nvPr/>
          </p:nvGrpSpPr>
          <p:grpSpPr>
            <a:xfrm>
              <a:off x="1798263" y="0"/>
              <a:ext cx="106703" cy="106703"/>
              <a:chOff x="0" y="0"/>
              <a:chExt cx="812800" cy="812800"/>
            </a:xfrm>
          </p:grpSpPr>
          <p:sp>
            <p:nvSpPr>
              <p:cNvPr id="684" name="Google Shape;684;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4"/>
            <p:cNvGrpSpPr/>
            <p:nvPr/>
          </p:nvGrpSpPr>
          <p:grpSpPr>
            <a:xfrm>
              <a:off x="2247828" y="0"/>
              <a:ext cx="106703" cy="106703"/>
              <a:chOff x="0" y="0"/>
              <a:chExt cx="812800" cy="812800"/>
            </a:xfrm>
          </p:grpSpPr>
          <p:sp>
            <p:nvSpPr>
              <p:cNvPr id="687" name="Google Shape;687;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4"/>
            <p:cNvGrpSpPr/>
            <p:nvPr/>
          </p:nvGrpSpPr>
          <p:grpSpPr>
            <a:xfrm>
              <a:off x="2697394" y="0"/>
              <a:ext cx="106703" cy="106703"/>
              <a:chOff x="0" y="0"/>
              <a:chExt cx="812800" cy="812800"/>
            </a:xfrm>
          </p:grpSpPr>
          <p:sp>
            <p:nvSpPr>
              <p:cNvPr id="690" name="Google Shape;690;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4"/>
            <p:cNvGrpSpPr/>
            <p:nvPr/>
          </p:nvGrpSpPr>
          <p:grpSpPr>
            <a:xfrm>
              <a:off x="3146959" y="0"/>
              <a:ext cx="106703" cy="106703"/>
              <a:chOff x="0" y="0"/>
              <a:chExt cx="812800" cy="812800"/>
            </a:xfrm>
          </p:grpSpPr>
          <p:sp>
            <p:nvSpPr>
              <p:cNvPr id="693" name="Google Shape;69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4"/>
            <p:cNvGrpSpPr/>
            <p:nvPr/>
          </p:nvGrpSpPr>
          <p:grpSpPr>
            <a:xfrm>
              <a:off x="449566" y="0"/>
              <a:ext cx="106703" cy="106703"/>
              <a:chOff x="0" y="0"/>
              <a:chExt cx="812800" cy="812800"/>
            </a:xfrm>
          </p:grpSpPr>
          <p:sp>
            <p:nvSpPr>
              <p:cNvPr id="696" name="Google Shape;69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4"/>
            <p:cNvGrpSpPr/>
            <p:nvPr/>
          </p:nvGrpSpPr>
          <p:grpSpPr>
            <a:xfrm>
              <a:off x="899131" y="0"/>
              <a:ext cx="106703" cy="106703"/>
              <a:chOff x="0" y="0"/>
              <a:chExt cx="812800" cy="812800"/>
            </a:xfrm>
          </p:grpSpPr>
          <p:sp>
            <p:nvSpPr>
              <p:cNvPr id="699" name="Google Shape;69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4"/>
            <p:cNvGrpSpPr/>
            <p:nvPr/>
          </p:nvGrpSpPr>
          <p:grpSpPr>
            <a:xfrm>
              <a:off x="3596525" y="0"/>
              <a:ext cx="106703" cy="106703"/>
              <a:chOff x="0" y="0"/>
              <a:chExt cx="812800" cy="812800"/>
            </a:xfrm>
          </p:grpSpPr>
          <p:sp>
            <p:nvSpPr>
              <p:cNvPr id="702" name="Google Shape;70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4"/>
            <p:cNvGrpSpPr/>
            <p:nvPr/>
          </p:nvGrpSpPr>
          <p:grpSpPr>
            <a:xfrm>
              <a:off x="4046091" y="0"/>
              <a:ext cx="106703" cy="106703"/>
              <a:chOff x="0" y="0"/>
              <a:chExt cx="812800" cy="812800"/>
            </a:xfrm>
          </p:grpSpPr>
          <p:sp>
            <p:nvSpPr>
              <p:cNvPr id="705" name="Google Shape;70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grpSp>
        <p:nvGrpSpPr>
          <p:cNvPr id="1326" name="Google Shape;1326;p22"/>
          <p:cNvGrpSpPr/>
          <p:nvPr/>
        </p:nvGrpSpPr>
        <p:grpSpPr>
          <a:xfrm rot="10800000">
            <a:off x="-122" y="-66"/>
            <a:ext cx="18288122" cy="10431728"/>
            <a:chOff x="0" y="-38100"/>
            <a:chExt cx="4816593" cy="2747433"/>
          </a:xfrm>
        </p:grpSpPr>
        <p:sp>
          <p:nvSpPr>
            <p:cNvPr id="1327" name="Google Shape;1327;p2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328" name="Google Shape;1328;p22"/>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29" name="Google Shape;1329;p22"/>
          <p:cNvPicPr preferRelativeResize="0"/>
          <p:nvPr/>
        </p:nvPicPr>
        <p:blipFill>
          <a:blip r:embed="rId3">
            <a:alphaModFix/>
          </a:blip>
          <a:stretch>
            <a:fillRect/>
          </a:stretch>
        </p:blipFill>
        <p:spPr>
          <a:xfrm>
            <a:off x="-1859300" y="2"/>
            <a:ext cx="22685911" cy="10268451"/>
          </a:xfrm>
          <a:prstGeom prst="rect">
            <a:avLst/>
          </a:prstGeom>
          <a:noFill/>
          <a:ln>
            <a:noFill/>
          </a:ln>
        </p:spPr>
      </p:pic>
      <p:pic>
        <p:nvPicPr>
          <p:cNvPr id="1330" name="Google Shape;1330;p22"/>
          <p:cNvPicPr preferRelativeResize="0"/>
          <p:nvPr/>
        </p:nvPicPr>
        <p:blipFill>
          <a:blip r:embed="rId4">
            <a:alphaModFix/>
          </a:blip>
          <a:stretch>
            <a:fillRect/>
          </a:stretch>
        </p:blipFill>
        <p:spPr>
          <a:xfrm>
            <a:off x="1354150" y="3052475"/>
            <a:ext cx="3649025" cy="4370400"/>
          </a:xfrm>
          <a:prstGeom prst="rect">
            <a:avLst/>
          </a:prstGeom>
          <a:noFill/>
          <a:ln>
            <a:noFill/>
          </a:ln>
        </p:spPr>
      </p:pic>
      <p:pic>
        <p:nvPicPr>
          <p:cNvPr id="1331" name="Google Shape;1331;p22"/>
          <p:cNvPicPr preferRelativeResize="0"/>
          <p:nvPr/>
        </p:nvPicPr>
        <p:blipFill>
          <a:blip r:embed="rId5">
            <a:alphaModFix/>
          </a:blip>
          <a:stretch>
            <a:fillRect/>
          </a:stretch>
        </p:blipFill>
        <p:spPr>
          <a:xfrm>
            <a:off x="7321225" y="2979900"/>
            <a:ext cx="3751225" cy="4492804"/>
          </a:xfrm>
          <a:prstGeom prst="rect">
            <a:avLst/>
          </a:prstGeom>
          <a:noFill/>
          <a:ln>
            <a:noFill/>
          </a:ln>
        </p:spPr>
      </p:pic>
      <p:pic>
        <p:nvPicPr>
          <p:cNvPr id="1332" name="Google Shape;1332;p22"/>
          <p:cNvPicPr preferRelativeResize="0"/>
          <p:nvPr/>
        </p:nvPicPr>
        <p:blipFill>
          <a:blip r:embed="rId6">
            <a:alphaModFix/>
          </a:blip>
          <a:stretch>
            <a:fillRect/>
          </a:stretch>
        </p:blipFill>
        <p:spPr>
          <a:xfrm>
            <a:off x="13109906" y="3046475"/>
            <a:ext cx="3751219" cy="4500250"/>
          </a:xfrm>
          <a:prstGeom prst="rect">
            <a:avLst/>
          </a:prstGeom>
          <a:noFill/>
          <a:ln>
            <a:noFill/>
          </a:ln>
        </p:spPr>
      </p:pic>
      <p:pic>
        <p:nvPicPr>
          <p:cNvPr id="1333" name="Google Shape;1333;p22"/>
          <p:cNvPicPr preferRelativeResize="0"/>
          <p:nvPr/>
        </p:nvPicPr>
        <p:blipFill>
          <a:blip r:embed="rId7">
            <a:alphaModFix/>
          </a:blip>
          <a:stretch>
            <a:fillRect/>
          </a:stretch>
        </p:blipFill>
        <p:spPr>
          <a:xfrm>
            <a:off x="167188" y="2934221"/>
            <a:ext cx="861500" cy="7169528"/>
          </a:xfrm>
          <a:prstGeom prst="rect">
            <a:avLst/>
          </a:prstGeom>
          <a:noFill/>
          <a:ln>
            <a:noFill/>
          </a:ln>
        </p:spPr>
      </p:pic>
      <p:pic>
        <p:nvPicPr>
          <p:cNvPr id="1334" name="Google Shape;1334;p22"/>
          <p:cNvPicPr preferRelativeResize="0"/>
          <p:nvPr/>
        </p:nvPicPr>
        <p:blipFill>
          <a:blip r:embed="rId8">
            <a:alphaModFix/>
          </a:blip>
          <a:stretch>
            <a:fillRect/>
          </a:stretch>
        </p:blipFill>
        <p:spPr>
          <a:xfrm>
            <a:off x="15805425" y="1016125"/>
            <a:ext cx="4970797" cy="1508350"/>
          </a:xfrm>
          <a:prstGeom prst="rect">
            <a:avLst/>
          </a:prstGeom>
          <a:noFill/>
          <a:ln>
            <a:noFill/>
          </a:ln>
        </p:spPr>
      </p:pic>
      <p:sp>
        <p:nvSpPr>
          <p:cNvPr id="1335" name="Google Shape;1335;p22"/>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9">
              <a:alphaModFix/>
            </a:blip>
            <a:stretch>
              <a:fillRect/>
            </a:stretch>
          </a:blipFill>
          <a:ln>
            <a:noFill/>
          </a:ln>
        </p:spPr>
        <p:txBody>
          <a:bodyPr/>
          <a:lstStyle/>
          <a:p>
            <a:endParaRPr lang="en-DE"/>
          </a:p>
        </p:txBody>
      </p:sp>
      <p:sp>
        <p:nvSpPr>
          <p:cNvPr id="1336" name="Google Shape;1336;p22"/>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37" name="Google Shape;1337;p22"/>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338" name="Google Shape;1338;p22"/>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339" name="Google Shape;1339;p22"/>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340" name="Google Shape;1340;p22"/>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341" name="Google Shape;1341;p22"/>
          <p:cNvSpPr txBox="1"/>
          <p:nvPr/>
        </p:nvSpPr>
        <p:spPr>
          <a:xfrm>
            <a:off x="1276999" y="1609819"/>
            <a:ext cx="5294490"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TESTIMONIALS</a:t>
            </a:r>
            <a:endParaRPr/>
          </a:p>
        </p:txBody>
      </p:sp>
      <p:sp>
        <p:nvSpPr>
          <p:cNvPr id="1342" name="Google Shape;1342;p22"/>
          <p:cNvSpPr txBox="1"/>
          <p:nvPr/>
        </p:nvSpPr>
        <p:spPr>
          <a:xfrm>
            <a:off x="1414312" y="8064674"/>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CLIENT NAME</a:t>
            </a:r>
            <a:endParaRPr/>
          </a:p>
        </p:txBody>
      </p:sp>
      <p:sp>
        <p:nvSpPr>
          <p:cNvPr id="1343" name="Google Shape;1343;p22"/>
          <p:cNvSpPr txBox="1"/>
          <p:nvPr/>
        </p:nvSpPr>
        <p:spPr>
          <a:xfrm>
            <a:off x="7321222" y="8064674"/>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CLIENT NAME</a:t>
            </a:r>
            <a:endParaRPr/>
          </a:p>
        </p:txBody>
      </p:sp>
      <p:sp>
        <p:nvSpPr>
          <p:cNvPr id="1344" name="Google Shape;1344;p22"/>
          <p:cNvSpPr txBox="1"/>
          <p:nvPr/>
        </p:nvSpPr>
        <p:spPr>
          <a:xfrm>
            <a:off x="13227726" y="8064674"/>
            <a:ext cx="3306074" cy="51435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CLIENT NAME</a:t>
            </a:r>
            <a:endParaRPr/>
          </a:p>
        </p:txBody>
      </p:sp>
      <p:sp>
        <p:nvSpPr>
          <p:cNvPr id="1345" name="Google Shape;1345;p22"/>
          <p:cNvSpPr txBox="1"/>
          <p:nvPr/>
        </p:nvSpPr>
        <p:spPr>
          <a:xfrm>
            <a:off x="1414312" y="8752114"/>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346" name="Google Shape;1346;p22"/>
          <p:cNvSpPr txBox="1"/>
          <p:nvPr/>
        </p:nvSpPr>
        <p:spPr>
          <a:xfrm>
            <a:off x="7321222" y="8752114"/>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347" name="Google Shape;1347;p22"/>
          <p:cNvSpPr txBox="1"/>
          <p:nvPr/>
        </p:nvSpPr>
        <p:spPr>
          <a:xfrm>
            <a:off x="13227726" y="8752114"/>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grpSp>
        <p:nvGrpSpPr>
          <p:cNvPr id="1348" name="Google Shape;1348;p22"/>
          <p:cNvGrpSpPr/>
          <p:nvPr/>
        </p:nvGrpSpPr>
        <p:grpSpPr>
          <a:xfrm>
            <a:off x="7928941" y="1386917"/>
            <a:ext cx="3114596" cy="80027"/>
            <a:chOff x="0" y="0"/>
            <a:chExt cx="4152794" cy="106703"/>
          </a:xfrm>
        </p:grpSpPr>
        <p:grpSp>
          <p:nvGrpSpPr>
            <p:cNvPr id="1349" name="Google Shape;1349;p22"/>
            <p:cNvGrpSpPr/>
            <p:nvPr/>
          </p:nvGrpSpPr>
          <p:grpSpPr>
            <a:xfrm>
              <a:off x="0" y="0"/>
              <a:ext cx="106703" cy="106703"/>
              <a:chOff x="0" y="0"/>
              <a:chExt cx="812800" cy="812800"/>
            </a:xfrm>
          </p:grpSpPr>
          <p:sp>
            <p:nvSpPr>
              <p:cNvPr id="1350" name="Google Shape;135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2" name="Google Shape;1352;p22"/>
            <p:cNvGrpSpPr/>
            <p:nvPr/>
          </p:nvGrpSpPr>
          <p:grpSpPr>
            <a:xfrm>
              <a:off x="1348697" y="0"/>
              <a:ext cx="106703" cy="106703"/>
              <a:chOff x="0" y="0"/>
              <a:chExt cx="812800" cy="812800"/>
            </a:xfrm>
          </p:grpSpPr>
          <p:sp>
            <p:nvSpPr>
              <p:cNvPr id="1353" name="Google Shape;1353;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5" name="Google Shape;1355;p22"/>
            <p:cNvGrpSpPr/>
            <p:nvPr/>
          </p:nvGrpSpPr>
          <p:grpSpPr>
            <a:xfrm>
              <a:off x="1798263" y="0"/>
              <a:ext cx="106703" cy="106703"/>
              <a:chOff x="0" y="0"/>
              <a:chExt cx="812800" cy="812800"/>
            </a:xfrm>
          </p:grpSpPr>
          <p:sp>
            <p:nvSpPr>
              <p:cNvPr id="1356" name="Google Shape;135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58" name="Google Shape;1358;p22"/>
            <p:cNvGrpSpPr/>
            <p:nvPr/>
          </p:nvGrpSpPr>
          <p:grpSpPr>
            <a:xfrm>
              <a:off x="2247828" y="0"/>
              <a:ext cx="106703" cy="106703"/>
              <a:chOff x="0" y="0"/>
              <a:chExt cx="812800" cy="812800"/>
            </a:xfrm>
          </p:grpSpPr>
          <p:sp>
            <p:nvSpPr>
              <p:cNvPr id="1359" name="Google Shape;135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1" name="Google Shape;1361;p22"/>
            <p:cNvGrpSpPr/>
            <p:nvPr/>
          </p:nvGrpSpPr>
          <p:grpSpPr>
            <a:xfrm>
              <a:off x="2697394" y="0"/>
              <a:ext cx="106703" cy="106703"/>
              <a:chOff x="0" y="0"/>
              <a:chExt cx="812800" cy="812800"/>
            </a:xfrm>
          </p:grpSpPr>
          <p:sp>
            <p:nvSpPr>
              <p:cNvPr id="1362" name="Google Shape;136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4" name="Google Shape;1364;p22"/>
            <p:cNvGrpSpPr/>
            <p:nvPr/>
          </p:nvGrpSpPr>
          <p:grpSpPr>
            <a:xfrm>
              <a:off x="3146959" y="0"/>
              <a:ext cx="106703" cy="106703"/>
              <a:chOff x="0" y="0"/>
              <a:chExt cx="812800" cy="812800"/>
            </a:xfrm>
          </p:grpSpPr>
          <p:sp>
            <p:nvSpPr>
              <p:cNvPr id="1365" name="Google Shape;13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7" name="Google Shape;1367;p22"/>
            <p:cNvGrpSpPr/>
            <p:nvPr/>
          </p:nvGrpSpPr>
          <p:grpSpPr>
            <a:xfrm>
              <a:off x="449566" y="0"/>
              <a:ext cx="106703" cy="106703"/>
              <a:chOff x="0" y="0"/>
              <a:chExt cx="812800" cy="812800"/>
            </a:xfrm>
          </p:grpSpPr>
          <p:sp>
            <p:nvSpPr>
              <p:cNvPr id="1368" name="Google Shape;136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0" name="Google Shape;1370;p22"/>
            <p:cNvGrpSpPr/>
            <p:nvPr/>
          </p:nvGrpSpPr>
          <p:grpSpPr>
            <a:xfrm>
              <a:off x="899131" y="0"/>
              <a:ext cx="106703" cy="106703"/>
              <a:chOff x="0" y="0"/>
              <a:chExt cx="812800" cy="812800"/>
            </a:xfrm>
          </p:grpSpPr>
          <p:sp>
            <p:nvSpPr>
              <p:cNvPr id="1371" name="Google Shape;137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3" name="Google Shape;1373;p22"/>
            <p:cNvGrpSpPr/>
            <p:nvPr/>
          </p:nvGrpSpPr>
          <p:grpSpPr>
            <a:xfrm>
              <a:off x="3596525" y="0"/>
              <a:ext cx="106703" cy="106703"/>
              <a:chOff x="0" y="0"/>
              <a:chExt cx="812800" cy="812800"/>
            </a:xfrm>
          </p:grpSpPr>
          <p:sp>
            <p:nvSpPr>
              <p:cNvPr id="1374" name="Google Shape;137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6" name="Google Shape;1376;p22"/>
            <p:cNvGrpSpPr/>
            <p:nvPr/>
          </p:nvGrpSpPr>
          <p:grpSpPr>
            <a:xfrm>
              <a:off x="4046091" y="0"/>
              <a:ext cx="106703" cy="106703"/>
              <a:chOff x="0" y="0"/>
              <a:chExt cx="812800" cy="812800"/>
            </a:xfrm>
          </p:grpSpPr>
          <p:sp>
            <p:nvSpPr>
              <p:cNvPr id="1377" name="Google Shape;137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2D73A40-1DF2-4D5A-5F12-4B33940D8B4B}"/>
              </a:ext>
            </a:extLst>
          </p:cNvPr>
          <p:cNvSpPr>
            <a:spLocks noGrp="1"/>
          </p:cNvSpPr>
          <p:nvPr>
            <p:ph type="subTitle" idx="1"/>
          </p:nvPr>
        </p:nvSpPr>
        <p:spPr>
          <a:xfrm>
            <a:off x="1551800" y="2305624"/>
            <a:ext cx="15821800" cy="7422575"/>
          </a:xfrm>
        </p:spPr>
        <p:txBody>
          <a:bodyPr/>
          <a:lstStyle/>
          <a:p>
            <a:pPr marL="666750" indent="-571500">
              <a:buFont typeface="Arial" panose="020B0604020202020204" pitchFamily="34" charset="0"/>
              <a:buChar char="•"/>
            </a:pPr>
            <a:r>
              <a:rPr lang="en-GB" sz="4000" b="1" dirty="0">
                <a:latin typeface="+mn-lt"/>
              </a:rPr>
              <a:t>Topic Chosen:</a:t>
            </a:r>
            <a:r>
              <a:rPr lang="en-GB" sz="4000" dirty="0">
                <a:latin typeface="+mn-lt"/>
              </a:rPr>
              <a:t> </a:t>
            </a:r>
            <a:r>
              <a:rPr lang="en-GB" sz="8800" dirty="0">
                <a:solidFill>
                  <a:schemeClr val="bg1"/>
                </a:solidFill>
                <a:latin typeface="+mj-lt"/>
              </a:rPr>
              <a:t>“</a:t>
            </a:r>
            <a:r>
              <a:rPr lang="en-GB" sz="4000" b="0" i="0" dirty="0">
                <a:solidFill>
                  <a:schemeClr val="bg1"/>
                </a:solidFill>
                <a:effectLst/>
                <a:latin typeface="+mj-lt"/>
              </a:rPr>
              <a:t>Humans vs Machines: Is AI Taking Over?”</a:t>
            </a:r>
            <a:endParaRPr lang="en-GB" sz="4000" dirty="0">
              <a:solidFill>
                <a:schemeClr val="bg1"/>
              </a:solidFill>
              <a:latin typeface="+mj-lt"/>
            </a:endParaRPr>
          </a:p>
          <a:p>
            <a:pPr marL="666750" indent="-571500">
              <a:buFont typeface="Arial" panose="020B0604020202020204" pitchFamily="34" charset="0"/>
              <a:buChar char="•"/>
            </a:pPr>
            <a:r>
              <a:rPr lang="en-GB" sz="4000" b="1" dirty="0">
                <a:latin typeface="+mn-lt"/>
              </a:rPr>
              <a:t>Why This Topic?</a:t>
            </a:r>
            <a:r>
              <a:rPr lang="en-GB" sz="4000" dirty="0">
                <a:latin typeface="+mn-lt"/>
              </a:rPr>
              <a:t> Growing relevance in the digital era;  </a:t>
            </a:r>
          </a:p>
          <a:p>
            <a:pPr marL="95250" indent="0"/>
            <a:r>
              <a:rPr lang="en-GB" sz="4000" dirty="0">
                <a:latin typeface="+mn-lt"/>
              </a:rPr>
              <a:t>     widespread debate around the effect on employment</a:t>
            </a:r>
          </a:p>
          <a:p>
            <a:pPr>
              <a:buNone/>
            </a:pPr>
            <a:endParaRPr lang="en-GB" sz="4000" b="1" dirty="0">
              <a:latin typeface="+mn-lt"/>
            </a:endParaRPr>
          </a:p>
          <a:p>
            <a:pPr>
              <a:buNone/>
            </a:pPr>
            <a:r>
              <a:rPr lang="en-GB" sz="4000" b="1" dirty="0">
                <a:latin typeface="+mn-lt"/>
              </a:rPr>
              <a:t>Original Dataset Sources:</a:t>
            </a:r>
            <a:endParaRPr lang="en-GB" sz="4000" dirty="0">
              <a:latin typeface="+mn-lt"/>
            </a:endParaRPr>
          </a:p>
          <a:p>
            <a:pPr>
              <a:buFont typeface="Arial" panose="020B0604020202020204" pitchFamily="34" charset="0"/>
              <a:buChar char="•"/>
            </a:pPr>
            <a:r>
              <a:rPr lang="en-GB" sz="4000" dirty="0">
                <a:latin typeface="+mn-lt"/>
              </a:rPr>
              <a:t>Labor statistics (e.g., BLS, Eurostat)</a:t>
            </a:r>
          </a:p>
          <a:p>
            <a:pPr>
              <a:buFont typeface="Arial" panose="020B0604020202020204" pitchFamily="34" charset="0"/>
              <a:buChar char="•"/>
            </a:pPr>
            <a:r>
              <a:rPr lang="en-GB" sz="4000" dirty="0">
                <a:latin typeface="+mn-lt"/>
              </a:rPr>
              <a:t>AI industry reports</a:t>
            </a:r>
          </a:p>
          <a:p>
            <a:pPr>
              <a:buFont typeface="Arial" panose="020B0604020202020204" pitchFamily="34" charset="0"/>
              <a:buChar char="•"/>
            </a:pPr>
            <a:r>
              <a:rPr lang="en-GB" sz="4000" dirty="0">
                <a:latin typeface="+mn-lt"/>
              </a:rPr>
              <a:t>Social media sentiment (Twitter, Reddit)</a:t>
            </a:r>
          </a:p>
          <a:p>
            <a:endParaRPr lang="en-DE" dirty="0"/>
          </a:p>
        </p:txBody>
      </p:sp>
      <p:sp>
        <p:nvSpPr>
          <p:cNvPr id="3" name="Title 2">
            <a:extLst>
              <a:ext uri="{FF2B5EF4-FFF2-40B4-BE49-F238E27FC236}">
                <a16:creationId xmlns:a16="http://schemas.microsoft.com/office/drawing/2014/main" id="{16886407-C674-5993-4660-18E3EF131DC1}"/>
              </a:ext>
            </a:extLst>
          </p:cNvPr>
          <p:cNvSpPr>
            <a:spLocks noGrp="1"/>
          </p:cNvSpPr>
          <p:nvPr>
            <p:ph type="title"/>
          </p:nvPr>
        </p:nvSpPr>
        <p:spPr>
          <a:xfrm>
            <a:off x="1301300" y="1162625"/>
            <a:ext cx="15821800" cy="1143000"/>
          </a:xfrm>
        </p:spPr>
        <p:txBody>
          <a:bodyPr>
            <a:normAutofit fontScale="90000"/>
          </a:bodyPr>
          <a:lstStyle/>
          <a:p>
            <a:r>
              <a:rPr lang="en-GB" dirty="0">
                <a:solidFill>
                  <a:schemeClr val="bg1"/>
                </a:solidFill>
              </a:rPr>
              <a:t>            Project Overview – Topic and Dataset</a:t>
            </a:r>
            <a:endParaRPr lang="en-DE" dirty="0">
              <a:solidFill>
                <a:schemeClr val="bg1"/>
              </a:solidFill>
            </a:endParaRPr>
          </a:p>
        </p:txBody>
      </p:sp>
    </p:spTree>
    <p:extLst>
      <p:ext uri="{BB962C8B-B14F-4D97-AF65-F5344CB8AC3E}">
        <p14:creationId xmlns:p14="http://schemas.microsoft.com/office/powerpoint/2010/main" val="167250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grpSp>
        <p:nvGrpSpPr>
          <p:cNvPr id="1383" name="Google Shape;1383;p23"/>
          <p:cNvGrpSpPr/>
          <p:nvPr/>
        </p:nvGrpSpPr>
        <p:grpSpPr>
          <a:xfrm rot="10800000">
            <a:off x="0" y="0"/>
            <a:ext cx="18288000" cy="10431661"/>
            <a:chOff x="0" y="-38100"/>
            <a:chExt cx="4816593" cy="2747433"/>
          </a:xfrm>
        </p:grpSpPr>
        <p:sp>
          <p:nvSpPr>
            <p:cNvPr id="1384" name="Google Shape;1384;p2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385" name="Google Shape;1385;p23"/>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86" name="Google Shape;1386;p23"/>
          <p:cNvPicPr preferRelativeResize="0"/>
          <p:nvPr/>
        </p:nvPicPr>
        <p:blipFill>
          <a:blip r:embed="rId3">
            <a:alphaModFix/>
          </a:blip>
          <a:stretch>
            <a:fillRect/>
          </a:stretch>
        </p:blipFill>
        <p:spPr>
          <a:xfrm>
            <a:off x="-1859300" y="-73"/>
            <a:ext cx="22685911" cy="10268451"/>
          </a:xfrm>
          <a:prstGeom prst="rect">
            <a:avLst/>
          </a:prstGeom>
          <a:noFill/>
          <a:ln>
            <a:noFill/>
          </a:ln>
        </p:spPr>
      </p:pic>
      <p:sp>
        <p:nvSpPr>
          <p:cNvPr id="1387" name="Google Shape;1387;p23"/>
          <p:cNvSpPr/>
          <p:nvPr/>
        </p:nvSpPr>
        <p:spPr>
          <a:xfrm>
            <a:off x="-7894751" y="-2723165"/>
            <a:ext cx="19307741" cy="1930774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txBody>
          <a:bodyPr/>
          <a:lstStyle/>
          <a:p>
            <a:endParaRPr lang="en-DE"/>
          </a:p>
        </p:txBody>
      </p:sp>
      <p:pic>
        <p:nvPicPr>
          <p:cNvPr id="1388" name="Google Shape;1388;p23"/>
          <p:cNvPicPr preferRelativeResize="0"/>
          <p:nvPr/>
        </p:nvPicPr>
        <p:blipFill>
          <a:blip r:embed="rId5">
            <a:alphaModFix/>
          </a:blip>
          <a:stretch>
            <a:fillRect/>
          </a:stretch>
        </p:blipFill>
        <p:spPr>
          <a:xfrm>
            <a:off x="282796" y="5273400"/>
            <a:ext cx="1277325" cy="6657975"/>
          </a:xfrm>
          <a:prstGeom prst="rect">
            <a:avLst/>
          </a:prstGeom>
          <a:noFill/>
          <a:ln>
            <a:noFill/>
          </a:ln>
        </p:spPr>
      </p:pic>
      <p:pic>
        <p:nvPicPr>
          <p:cNvPr id="1389" name="Google Shape;1389;p23"/>
          <p:cNvPicPr preferRelativeResize="0"/>
          <p:nvPr/>
        </p:nvPicPr>
        <p:blipFill>
          <a:blip r:embed="rId6">
            <a:alphaModFix/>
          </a:blip>
          <a:stretch>
            <a:fillRect/>
          </a:stretch>
        </p:blipFill>
        <p:spPr>
          <a:xfrm>
            <a:off x="15805425" y="1187339"/>
            <a:ext cx="4965150" cy="1512724"/>
          </a:xfrm>
          <a:prstGeom prst="rect">
            <a:avLst/>
          </a:prstGeom>
          <a:noFill/>
          <a:ln>
            <a:noFill/>
          </a:ln>
        </p:spPr>
      </p:pic>
      <p:pic>
        <p:nvPicPr>
          <p:cNvPr id="1390" name="Google Shape;1390;p23"/>
          <p:cNvPicPr preferRelativeResize="0"/>
          <p:nvPr/>
        </p:nvPicPr>
        <p:blipFill>
          <a:blip r:embed="rId7">
            <a:alphaModFix/>
          </a:blip>
          <a:stretch>
            <a:fillRect/>
          </a:stretch>
        </p:blipFill>
        <p:spPr>
          <a:xfrm>
            <a:off x="-895175" y="1808350"/>
            <a:ext cx="12308183" cy="6897449"/>
          </a:xfrm>
          <a:prstGeom prst="rect">
            <a:avLst/>
          </a:prstGeom>
          <a:noFill/>
          <a:ln>
            <a:noFill/>
          </a:ln>
        </p:spPr>
      </p:pic>
      <p:sp>
        <p:nvSpPr>
          <p:cNvPr id="1391" name="Google Shape;1391;p23"/>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8">
              <a:alphaModFix/>
            </a:blip>
            <a:stretch>
              <a:fillRect/>
            </a:stretch>
          </a:blipFill>
          <a:ln>
            <a:noFill/>
          </a:ln>
        </p:spPr>
        <p:txBody>
          <a:bodyPr/>
          <a:lstStyle/>
          <a:p>
            <a:endParaRPr lang="en-DE"/>
          </a:p>
        </p:txBody>
      </p:sp>
      <p:sp>
        <p:nvSpPr>
          <p:cNvPr id="1392" name="Google Shape;1392;p23"/>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393" name="Google Shape;1393;p23"/>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394" name="Google Shape;1394;p23"/>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395" name="Google Shape;1395;p23"/>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396" name="Google Shape;1396;p23"/>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397" name="Google Shape;1397;p23"/>
          <p:cNvSpPr txBox="1"/>
          <p:nvPr/>
        </p:nvSpPr>
        <p:spPr>
          <a:xfrm>
            <a:off x="11685804" y="1744485"/>
            <a:ext cx="3846832"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ABOUT US</a:t>
            </a:r>
            <a:endParaRPr/>
          </a:p>
        </p:txBody>
      </p:sp>
      <p:sp>
        <p:nvSpPr>
          <p:cNvPr id="1398" name="Google Shape;1398;p23"/>
          <p:cNvSpPr txBox="1"/>
          <p:nvPr/>
        </p:nvSpPr>
        <p:spPr>
          <a:xfrm>
            <a:off x="11685804" y="3067067"/>
            <a:ext cx="4970400" cy="4202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We are a team of passionate individuals dedicated to providing exceptional service and creating memorable experiences for our clients. With a commitment to excellence and a focus on innovation, we strive to exceed expectations and deliver top-notch results. Our goal is to build lasting relationships with our clients and make a positive impact in everything we do. Thank you for choosing us to be a part of your journey.</a:t>
            </a:r>
            <a:endParaRPr/>
          </a:p>
        </p:txBody>
      </p:sp>
      <p:grpSp>
        <p:nvGrpSpPr>
          <p:cNvPr id="1399" name="Google Shape;1399;p23"/>
          <p:cNvGrpSpPr/>
          <p:nvPr/>
        </p:nvGrpSpPr>
        <p:grpSpPr>
          <a:xfrm>
            <a:off x="10488671" y="9258300"/>
            <a:ext cx="3114596" cy="80027"/>
            <a:chOff x="0" y="0"/>
            <a:chExt cx="4152794" cy="106703"/>
          </a:xfrm>
        </p:grpSpPr>
        <p:grpSp>
          <p:nvGrpSpPr>
            <p:cNvPr id="1400" name="Google Shape;1400;p23"/>
            <p:cNvGrpSpPr/>
            <p:nvPr/>
          </p:nvGrpSpPr>
          <p:grpSpPr>
            <a:xfrm>
              <a:off x="0" y="0"/>
              <a:ext cx="106703" cy="106703"/>
              <a:chOff x="0" y="0"/>
              <a:chExt cx="812800" cy="812800"/>
            </a:xfrm>
          </p:grpSpPr>
          <p:sp>
            <p:nvSpPr>
              <p:cNvPr id="1401" name="Google Shape;1401;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3" name="Google Shape;1403;p23"/>
            <p:cNvGrpSpPr/>
            <p:nvPr/>
          </p:nvGrpSpPr>
          <p:grpSpPr>
            <a:xfrm>
              <a:off x="1348697" y="0"/>
              <a:ext cx="106703" cy="106703"/>
              <a:chOff x="0" y="0"/>
              <a:chExt cx="812800" cy="812800"/>
            </a:xfrm>
          </p:grpSpPr>
          <p:sp>
            <p:nvSpPr>
              <p:cNvPr id="1404" name="Google Shape;1404;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6" name="Google Shape;1406;p23"/>
            <p:cNvGrpSpPr/>
            <p:nvPr/>
          </p:nvGrpSpPr>
          <p:grpSpPr>
            <a:xfrm>
              <a:off x="1798263" y="0"/>
              <a:ext cx="106703" cy="106703"/>
              <a:chOff x="0" y="0"/>
              <a:chExt cx="812800" cy="812800"/>
            </a:xfrm>
          </p:grpSpPr>
          <p:sp>
            <p:nvSpPr>
              <p:cNvPr id="1407" name="Google Shape;1407;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9" name="Google Shape;1409;p23"/>
            <p:cNvGrpSpPr/>
            <p:nvPr/>
          </p:nvGrpSpPr>
          <p:grpSpPr>
            <a:xfrm>
              <a:off x="2247828" y="0"/>
              <a:ext cx="106703" cy="106703"/>
              <a:chOff x="0" y="0"/>
              <a:chExt cx="812800" cy="812800"/>
            </a:xfrm>
          </p:grpSpPr>
          <p:sp>
            <p:nvSpPr>
              <p:cNvPr id="1410" name="Google Shape;1410;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2" name="Google Shape;1412;p23"/>
            <p:cNvGrpSpPr/>
            <p:nvPr/>
          </p:nvGrpSpPr>
          <p:grpSpPr>
            <a:xfrm>
              <a:off x="2697394" y="0"/>
              <a:ext cx="106703" cy="106703"/>
              <a:chOff x="0" y="0"/>
              <a:chExt cx="812800" cy="812800"/>
            </a:xfrm>
          </p:grpSpPr>
          <p:sp>
            <p:nvSpPr>
              <p:cNvPr id="1413" name="Google Shape;141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5" name="Google Shape;1415;p23"/>
            <p:cNvGrpSpPr/>
            <p:nvPr/>
          </p:nvGrpSpPr>
          <p:grpSpPr>
            <a:xfrm>
              <a:off x="3146959" y="0"/>
              <a:ext cx="106703" cy="106703"/>
              <a:chOff x="0" y="0"/>
              <a:chExt cx="812800" cy="812800"/>
            </a:xfrm>
          </p:grpSpPr>
          <p:sp>
            <p:nvSpPr>
              <p:cNvPr id="1416" name="Google Shape;141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8" name="Google Shape;1418;p23"/>
            <p:cNvGrpSpPr/>
            <p:nvPr/>
          </p:nvGrpSpPr>
          <p:grpSpPr>
            <a:xfrm>
              <a:off x="449566" y="0"/>
              <a:ext cx="106703" cy="106703"/>
              <a:chOff x="0" y="0"/>
              <a:chExt cx="812800" cy="812800"/>
            </a:xfrm>
          </p:grpSpPr>
          <p:sp>
            <p:nvSpPr>
              <p:cNvPr id="1419" name="Google Shape;141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1" name="Google Shape;1421;p23"/>
            <p:cNvGrpSpPr/>
            <p:nvPr/>
          </p:nvGrpSpPr>
          <p:grpSpPr>
            <a:xfrm>
              <a:off x="899131" y="0"/>
              <a:ext cx="106703" cy="106703"/>
              <a:chOff x="0" y="0"/>
              <a:chExt cx="812800" cy="812800"/>
            </a:xfrm>
          </p:grpSpPr>
          <p:sp>
            <p:nvSpPr>
              <p:cNvPr id="1422" name="Google Shape;142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4" name="Google Shape;1424;p23"/>
            <p:cNvGrpSpPr/>
            <p:nvPr/>
          </p:nvGrpSpPr>
          <p:grpSpPr>
            <a:xfrm>
              <a:off x="3596525" y="0"/>
              <a:ext cx="106703" cy="106703"/>
              <a:chOff x="0" y="0"/>
              <a:chExt cx="812800" cy="812800"/>
            </a:xfrm>
          </p:grpSpPr>
          <p:sp>
            <p:nvSpPr>
              <p:cNvPr id="1425" name="Google Shape;1425;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7" name="Google Shape;1427;p23"/>
            <p:cNvGrpSpPr/>
            <p:nvPr/>
          </p:nvGrpSpPr>
          <p:grpSpPr>
            <a:xfrm>
              <a:off x="4046091" y="0"/>
              <a:ext cx="106703" cy="106703"/>
              <a:chOff x="0" y="0"/>
              <a:chExt cx="812800" cy="812800"/>
            </a:xfrm>
          </p:grpSpPr>
          <p:sp>
            <p:nvSpPr>
              <p:cNvPr id="1428" name="Google Shape;1428;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430" name="Google Shape;1430;p23"/>
          <p:cNvPicPr preferRelativeResize="0"/>
          <p:nvPr/>
        </p:nvPicPr>
        <p:blipFill>
          <a:blip r:embed="rId9">
            <a:alphaModFix/>
          </a:blip>
          <a:stretch>
            <a:fillRect/>
          </a:stretch>
        </p:blipFill>
        <p:spPr>
          <a:xfrm>
            <a:off x="5550075" y="1298225"/>
            <a:ext cx="3883275" cy="33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grpSp>
        <p:nvGrpSpPr>
          <p:cNvPr id="1435" name="Google Shape;1435;p24"/>
          <p:cNvGrpSpPr/>
          <p:nvPr/>
        </p:nvGrpSpPr>
        <p:grpSpPr>
          <a:xfrm rot="10800000">
            <a:off x="0" y="0"/>
            <a:ext cx="18288000" cy="10431661"/>
            <a:chOff x="0" y="-38100"/>
            <a:chExt cx="4816593" cy="2747433"/>
          </a:xfrm>
        </p:grpSpPr>
        <p:sp>
          <p:nvSpPr>
            <p:cNvPr id="1436" name="Google Shape;1436;p2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437" name="Google Shape;1437;p24"/>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38" name="Google Shape;1438;p24"/>
          <p:cNvPicPr preferRelativeResize="0"/>
          <p:nvPr/>
        </p:nvPicPr>
        <p:blipFill>
          <a:blip r:embed="rId3">
            <a:alphaModFix/>
          </a:blip>
          <a:stretch>
            <a:fillRect/>
          </a:stretch>
        </p:blipFill>
        <p:spPr>
          <a:xfrm>
            <a:off x="-1859300" y="-73"/>
            <a:ext cx="22685911" cy="10268451"/>
          </a:xfrm>
          <a:prstGeom prst="rect">
            <a:avLst/>
          </a:prstGeom>
          <a:noFill/>
          <a:ln>
            <a:noFill/>
          </a:ln>
        </p:spPr>
      </p:pic>
      <p:pic>
        <p:nvPicPr>
          <p:cNvPr id="1439" name="Google Shape;1439;p24"/>
          <p:cNvPicPr preferRelativeResize="0"/>
          <p:nvPr/>
        </p:nvPicPr>
        <p:blipFill>
          <a:blip r:embed="rId4">
            <a:alphaModFix/>
          </a:blip>
          <a:stretch>
            <a:fillRect/>
          </a:stretch>
        </p:blipFill>
        <p:spPr>
          <a:xfrm>
            <a:off x="-1859300" y="-75"/>
            <a:ext cx="22685901" cy="10224161"/>
          </a:xfrm>
          <a:prstGeom prst="rect">
            <a:avLst/>
          </a:prstGeom>
          <a:noFill/>
          <a:ln>
            <a:noFill/>
          </a:ln>
        </p:spPr>
      </p:pic>
      <p:pic>
        <p:nvPicPr>
          <p:cNvPr id="1440" name="Google Shape;1440;p24"/>
          <p:cNvPicPr preferRelativeResize="0"/>
          <p:nvPr/>
        </p:nvPicPr>
        <p:blipFill>
          <a:blip r:embed="rId5">
            <a:alphaModFix/>
          </a:blip>
          <a:stretch>
            <a:fillRect/>
          </a:stretch>
        </p:blipFill>
        <p:spPr>
          <a:xfrm>
            <a:off x="16606225" y="3627925"/>
            <a:ext cx="1371950" cy="7158310"/>
          </a:xfrm>
          <a:prstGeom prst="rect">
            <a:avLst/>
          </a:prstGeom>
          <a:noFill/>
          <a:ln>
            <a:noFill/>
          </a:ln>
        </p:spPr>
      </p:pic>
      <p:sp>
        <p:nvSpPr>
          <p:cNvPr id="1441" name="Google Shape;1441;p24"/>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grpSp>
        <p:nvGrpSpPr>
          <p:cNvPr id="1442" name="Google Shape;1442;p24"/>
          <p:cNvGrpSpPr/>
          <p:nvPr/>
        </p:nvGrpSpPr>
        <p:grpSpPr>
          <a:xfrm>
            <a:off x="7701546" y="2598090"/>
            <a:ext cx="1629907" cy="1629907"/>
            <a:chOff x="0" y="0"/>
            <a:chExt cx="2173210" cy="2173210"/>
          </a:xfrm>
        </p:grpSpPr>
        <p:grpSp>
          <p:nvGrpSpPr>
            <p:cNvPr id="1443" name="Google Shape;1443;p24"/>
            <p:cNvGrpSpPr/>
            <p:nvPr/>
          </p:nvGrpSpPr>
          <p:grpSpPr>
            <a:xfrm>
              <a:off x="0" y="0"/>
              <a:ext cx="2173210" cy="2173210"/>
              <a:chOff x="0" y="0"/>
              <a:chExt cx="812800" cy="812800"/>
            </a:xfrm>
          </p:grpSpPr>
          <p:sp>
            <p:nvSpPr>
              <p:cNvPr id="1444" name="Google Shape;144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46" name="Google Shape;144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47" name="Google Shape;1447;p24"/>
            <p:cNvGrpSpPr/>
            <p:nvPr/>
          </p:nvGrpSpPr>
          <p:grpSpPr>
            <a:xfrm>
              <a:off x="248986" y="248986"/>
              <a:ext cx="1675238" cy="1675238"/>
              <a:chOff x="0" y="0"/>
              <a:chExt cx="812800" cy="812800"/>
            </a:xfrm>
          </p:grpSpPr>
          <p:sp>
            <p:nvSpPr>
              <p:cNvPr id="1448" name="Google Shape;144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50" name="Google Shape;1450;p24"/>
          <p:cNvGrpSpPr/>
          <p:nvPr/>
        </p:nvGrpSpPr>
        <p:grpSpPr>
          <a:xfrm>
            <a:off x="7752321" y="6551521"/>
            <a:ext cx="1629907" cy="1629907"/>
            <a:chOff x="0" y="0"/>
            <a:chExt cx="2173210" cy="2173210"/>
          </a:xfrm>
        </p:grpSpPr>
        <p:grpSp>
          <p:nvGrpSpPr>
            <p:cNvPr id="1451" name="Google Shape;1451;p24"/>
            <p:cNvGrpSpPr/>
            <p:nvPr/>
          </p:nvGrpSpPr>
          <p:grpSpPr>
            <a:xfrm>
              <a:off x="0" y="0"/>
              <a:ext cx="2173210" cy="2173210"/>
              <a:chOff x="0" y="0"/>
              <a:chExt cx="812800" cy="812800"/>
            </a:xfrm>
          </p:grpSpPr>
          <p:sp>
            <p:nvSpPr>
              <p:cNvPr id="1452" name="Google Shape;145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54" name="Google Shape;1454;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55" name="Google Shape;1455;p24"/>
            <p:cNvGrpSpPr/>
            <p:nvPr/>
          </p:nvGrpSpPr>
          <p:grpSpPr>
            <a:xfrm>
              <a:off x="248986" y="248986"/>
              <a:ext cx="1675238" cy="1675238"/>
              <a:chOff x="0" y="0"/>
              <a:chExt cx="812800" cy="812800"/>
            </a:xfrm>
          </p:grpSpPr>
          <p:sp>
            <p:nvSpPr>
              <p:cNvPr id="1456" name="Google Shape;145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58" name="Google Shape;1458;p24"/>
          <p:cNvGrpSpPr/>
          <p:nvPr/>
        </p:nvGrpSpPr>
        <p:grpSpPr>
          <a:xfrm>
            <a:off x="5666942" y="5628910"/>
            <a:ext cx="1629907" cy="1629907"/>
            <a:chOff x="0" y="0"/>
            <a:chExt cx="2173210" cy="2173210"/>
          </a:xfrm>
        </p:grpSpPr>
        <p:grpSp>
          <p:nvGrpSpPr>
            <p:cNvPr id="1459" name="Google Shape;1459;p24"/>
            <p:cNvGrpSpPr/>
            <p:nvPr/>
          </p:nvGrpSpPr>
          <p:grpSpPr>
            <a:xfrm>
              <a:off x="0" y="0"/>
              <a:ext cx="2173210" cy="2173210"/>
              <a:chOff x="0" y="0"/>
              <a:chExt cx="812800" cy="812800"/>
            </a:xfrm>
          </p:grpSpPr>
          <p:sp>
            <p:nvSpPr>
              <p:cNvPr id="1460" name="Google Shape;146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2" name="Google Shape;1462;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63" name="Google Shape;1463;p24"/>
            <p:cNvGrpSpPr/>
            <p:nvPr/>
          </p:nvGrpSpPr>
          <p:grpSpPr>
            <a:xfrm>
              <a:off x="248986" y="248986"/>
              <a:ext cx="1675238" cy="1675238"/>
              <a:chOff x="0" y="0"/>
              <a:chExt cx="812800" cy="812800"/>
            </a:xfrm>
          </p:grpSpPr>
          <p:sp>
            <p:nvSpPr>
              <p:cNvPr id="1464" name="Google Shape;146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66" name="Google Shape;1466;p24"/>
          <p:cNvGrpSpPr/>
          <p:nvPr/>
        </p:nvGrpSpPr>
        <p:grpSpPr>
          <a:xfrm>
            <a:off x="9805600" y="5628910"/>
            <a:ext cx="1629907" cy="1629907"/>
            <a:chOff x="0" y="0"/>
            <a:chExt cx="2173210" cy="2173210"/>
          </a:xfrm>
        </p:grpSpPr>
        <p:grpSp>
          <p:nvGrpSpPr>
            <p:cNvPr id="1467" name="Google Shape;1467;p24"/>
            <p:cNvGrpSpPr/>
            <p:nvPr/>
          </p:nvGrpSpPr>
          <p:grpSpPr>
            <a:xfrm>
              <a:off x="0" y="0"/>
              <a:ext cx="2173210" cy="2173210"/>
              <a:chOff x="0" y="0"/>
              <a:chExt cx="812800" cy="812800"/>
            </a:xfrm>
          </p:grpSpPr>
          <p:sp>
            <p:nvSpPr>
              <p:cNvPr id="1468" name="Google Shape;146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70" name="Google Shape;1470;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71" name="Google Shape;1471;p24"/>
            <p:cNvGrpSpPr/>
            <p:nvPr/>
          </p:nvGrpSpPr>
          <p:grpSpPr>
            <a:xfrm>
              <a:off x="248986" y="248986"/>
              <a:ext cx="1675238" cy="1675238"/>
              <a:chOff x="0" y="0"/>
              <a:chExt cx="812800" cy="812800"/>
            </a:xfrm>
          </p:grpSpPr>
          <p:sp>
            <p:nvSpPr>
              <p:cNvPr id="1472" name="Google Shape;147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74" name="Google Shape;1474;p24"/>
          <p:cNvGrpSpPr/>
          <p:nvPr/>
        </p:nvGrpSpPr>
        <p:grpSpPr>
          <a:xfrm>
            <a:off x="5490613" y="3413043"/>
            <a:ext cx="1629907" cy="1629907"/>
            <a:chOff x="0" y="0"/>
            <a:chExt cx="2173210" cy="2173210"/>
          </a:xfrm>
        </p:grpSpPr>
        <p:grpSp>
          <p:nvGrpSpPr>
            <p:cNvPr id="1475" name="Google Shape;1475;p24"/>
            <p:cNvGrpSpPr/>
            <p:nvPr/>
          </p:nvGrpSpPr>
          <p:grpSpPr>
            <a:xfrm>
              <a:off x="0" y="0"/>
              <a:ext cx="2173210" cy="2173210"/>
              <a:chOff x="0" y="0"/>
              <a:chExt cx="812800" cy="812800"/>
            </a:xfrm>
          </p:grpSpPr>
          <p:sp>
            <p:nvSpPr>
              <p:cNvPr id="1476" name="Google Shape;147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78" name="Google Shape;1478;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79" name="Google Shape;1479;p24"/>
            <p:cNvGrpSpPr/>
            <p:nvPr/>
          </p:nvGrpSpPr>
          <p:grpSpPr>
            <a:xfrm>
              <a:off x="248986" y="248986"/>
              <a:ext cx="1675238" cy="1675238"/>
              <a:chOff x="0" y="0"/>
              <a:chExt cx="812800" cy="812800"/>
            </a:xfrm>
          </p:grpSpPr>
          <p:sp>
            <p:nvSpPr>
              <p:cNvPr id="1480" name="Google Shape;148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82" name="Google Shape;1482;p24"/>
          <p:cNvGrpSpPr/>
          <p:nvPr/>
        </p:nvGrpSpPr>
        <p:grpSpPr>
          <a:xfrm>
            <a:off x="9805600" y="3413043"/>
            <a:ext cx="1629907" cy="1629907"/>
            <a:chOff x="0" y="0"/>
            <a:chExt cx="2173210" cy="2173210"/>
          </a:xfrm>
        </p:grpSpPr>
        <p:grpSp>
          <p:nvGrpSpPr>
            <p:cNvPr id="1483" name="Google Shape;1483;p24"/>
            <p:cNvGrpSpPr/>
            <p:nvPr/>
          </p:nvGrpSpPr>
          <p:grpSpPr>
            <a:xfrm>
              <a:off x="0" y="0"/>
              <a:ext cx="2173210" cy="2173210"/>
              <a:chOff x="0" y="0"/>
              <a:chExt cx="812800" cy="812800"/>
            </a:xfrm>
          </p:grpSpPr>
          <p:sp>
            <p:nvSpPr>
              <p:cNvPr id="1484" name="Google Shape;148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6" name="Google Shape;1486;p24"/>
            <p:cNvSpPr/>
            <p:nvPr/>
          </p:nvSpPr>
          <p:spPr>
            <a:xfrm>
              <a:off x="81531" y="81531"/>
              <a:ext cx="2010149" cy="2010149"/>
            </a:xfrm>
            <a:custGeom>
              <a:avLst/>
              <a:gdLst/>
              <a:ahLst/>
              <a:cxnLst/>
              <a:rect l="l" t="t" r="r" b="b"/>
              <a:pathLst>
                <a:path w="2010149" h="2010149" extrusionOk="0">
                  <a:moveTo>
                    <a:pt x="0" y="0"/>
                  </a:moveTo>
                  <a:lnTo>
                    <a:pt x="2010148" y="0"/>
                  </a:lnTo>
                  <a:lnTo>
                    <a:pt x="2010148" y="2010148"/>
                  </a:lnTo>
                  <a:lnTo>
                    <a:pt x="0" y="2010148"/>
                  </a:lnTo>
                  <a:lnTo>
                    <a:pt x="0" y="0"/>
                  </a:lnTo>
                  <a:close/>
                </a:path>
              </a:pathLst>
            </a:custGeom>
            <a:blipFill rotWithShape="1">
              <a:blip r:embed="rId7">
                <a:alphaModFix/>
              </a:blip>
              <a:stretch>
                <a:fillRect/>
              </a:stretch>
            </a:blipFill>
            <a:ln>
              <a:noFill/>
            </a:ln>
          </p:spPr>
          <p:txBody>
            <a:bodyPr/>
            <a:lstStyle/>
            <a:p>
              <a:endParaRPr lang="en-DE"/>
            </a:p>
          </p:txBody>
        </p:sp>
        <p:grpSp>
          <p:nvGrpSpPr>
            <p:cNvPr id="1487" name="Google Shape;1487;p24"/>
            <p:cNvGrpSpPr/>
            <p:nvPr/>
          </p:nvGrpSpPr>
          <p:grpSpPr>
            <a:xfrm>
              <a:off x="248986" y="248986"/>
              <a:ext cx="1675238" cy="1675238"/>
              <a:chOff x="0" y="0"/>
              <a:chExt cx="812800" cy="812800"/>
            </a:xfrm>
          </p:grpSpPr>
          <p:sp>
            <p:nvSpPr>
              <p:cNvPr id="1488" name="Google Shape;148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txBox="1"/>
              <p:nvPr/>
            </p:nvSpPr>
            <p:spPr>
              <a:xfrm>
                <a:off x="76200" y="38100"/>
                <a:ext cx="660400" cy="698500"/>
              </a:xfrm>
              <a:prstGeom prst="rect">
                <a:avLst/>
              </a:prstGeom>
              <a:noFill/>
              <a:ln>
                <a:noFill/>
              </a:ln>
            </p:spPr>
            <p:txBody>
              <a:bodyPr spcFirstLastPara="1" wrap="square" lIns="39350" tIns="39350" rIns="39350" bIns="3935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90" name="Google Shape;1490;p24"/>
          <p:cNvGrpSpPr/>
          <p:nvPr/>
        </p:nvGrpSpPr>
        <p:grpSpPr>
          <a:xfrm>
            <a:off x="2832735" y="1982758"/>
            <a:ext cx="3114596" cy="80027"/>
            <a:chOff x="0" y="0"/>
            <a:chExt cx="4152794" cy="106703"/>
          </a:xfrm>
        </p:grpSpPr>
        <p:grpSp>
          <p:nvGrpSpPr>
            <p:cNvPr id="1491" name="Google Shape;1491;p24"/>
            <p:cNvGrpSpPr/>
            <p:nvPr/>
          </p:nvGrpSpPr>
          <p:grpSpPr>
            <a:xfrm>
              <a:off x="0" y="0"/>
              <a:ext cx="106703" cy="106703"/>
              <a:chOff x="0" y="0"/>
              <a:chExt cx="812800" cy="812800"/>
            </a:xfrm>
          </p:grpSpPr>
          <p:sp>
            <p:nvSpPr>
              <p:cNvPr id="1492" name="Google Shape;149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4" name="Google Shape;1494;p24"/>
            <p:cNvGrpSpPr/>
            <p:nvPr/>
          </p:nvGrpSpPr>
          <p:grpSpPr>
            <a:xfrm>
              <a:off x="1348697" y="0"/>
              <a:ext cx="106703" cy="106703"/>
              <a:chOff x="0" y="0"/>
              <a:chExt cx="812800" cy="812800"/>
            </a:xfrm>
          </p:grpSpPr>
          <p:sp>
            <p:nvSpPr>
              <p:cNvPr id="1495" name="Google Shape;1495;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7" name="Google Shape;1497;p24"/>
            <p:cNvGrpSpPr/>
            <p:nvPr/>
          </p:nvGrpSpPr>
          <p:grpSpPr>
            <a:xfrm>
              <a:off x="1798263" y="0"/>
              <a:ext cx="106703" cy="106703"/>
              <a:chOff x="0" y="0"/>
              <a:chExt cx="812800" cy="812800"/>
            </a:xfrm>
          </p:grpSpPr>
          <p:sp>
            <p:nvSpPr>
              <p:cNvPr id="1498" name="Google Shape;1498;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0" name="Google Shape;1500;p24"/>
            <p:cNvGrpSpPr/>
            <p:nvPr/>
          </p:nvGrpSpPr>
          <p:grpSpPr>
            <a:xfrm>
              <a:off x="2247828" y="0"/>
              <a:ext cx="106703" cy="106703"/>
              <a:chOff x="0" y="0"/>
              <a:chExt cx="812800" cy="812800"/>
            </a:xfrm>
          </p:grpSpPr>
          <p:sp>
            <p:nvSpPr>
              <p:cNvPr id="1501" name="Google Shape;1501;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3" name="Google Shape;1503;p24"/>
            <p:cNvGrpSpPr/>
            <p:nvPr/>
          </p:nvGrpSpPr>
          <p:grpSpPr>
            <a:xfrm>
              <a:off x="2697394" y="0"/>
              <a:ext cx="106703" cy="106703"/>
              <a:chOff x="0" y="0"/>
              <a:chExt cx="812800" cy="812800"/>
            </a:xfrm>
          </p:grpSpPr>
          <p:sp>
            <p:nvSpPr>
              <p:cNvPr id="1504" name="Google Shape;150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6" name="Google Shape;1506;p24"/>
            <p:cNvGrpSpPr/>
            <p:nvPr/>
          </p:nvGrpSpPr>
          <p:grpSpPr>
            <a:xfrm>
              <a:off x="3146959" y="0"/>
              <a:ext cx="106703" cy="106703"/>
              <a:chOff x="0" y="0"/>
              <a:chExt cx="812800" cy="812800"/>
            </a:xfrm>
          </p:grpSpPr>
          <p:sp>
            <p:nvSpPr>
              <p:cNvPr id="1507" name="Google Shape;1507;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9" name="Google Shape;1509;p24"/>
            <p:cNvGrpSpPr/>
            <p:nvPr/>
          </p:nvGrpSpPr>
          <p:grpSpPr>
            <a:xfrm>
              <a:off x="449566" y="0"/>
              <a:ext cx="106703" cy="106703"/>
              <a:chOff x="0" y="0"/>
              <a:chExt cx="812800" cy="812800"/>
            </a:xfrm>
          </p:grpSpPr>
          <p:sp>
            <p:nvSpPr>
              <p:cNvPr id="1510" name="Google Shape;1510;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2" name="Google Shape;1512;p24"/>
            <p:cNvGrpSpPr/>
            <p:nvPr/>
          </p:nvGrpSpPr>
          <p:grpSpPr>
            <a:xfrm>
              <a:off x="899131" y="0"/>
              <a:ext cx="106703" cy="106703"/>
              <a:chOff x="0" y="0"/>
              <a:chExt cx="812800" cy="812800"/>
            </a:xfrm>
          </p:grpSpPr>
          <p:sp>
            <p:nvSpPr>
              <p:cNvPr id="1513" name="Google Shape;1513;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5" name="Google Shape;1515;p24"/>
            <p:cNvGrpSpPr/>
            <p:nvPr/>
          </p:nvGrpSpPr>
          <p:grpSpPr>
            <a:xfrm>
              <a:off x="3596525" y="0"/>
              <a:ext cx="106703" cy="106703"/>
              <a:chOff x="0" y="0"/>
              <a:chExt cx="812800" cy="812800"/>
            </a:xfrm>
          </p:grpSpPr>
          <p:sp>
            <p:nvSpPr>
              <p:cNvPr id="1516" name="Google Shape;151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8" name="Google Shape;1518;p24"/>
            <p:cNvGrpSpPr/>
            <p:nvPr/>
          </p:nvGrpSpPr>
          <p:grpSpPr>
            <a:xfrm>
              <a:off x="4046091" y="0"/>
              <a:ext cx="106703" cy="106703"/>
              <a:chOff x="0" y="0"/>
              <a:chExt cx="812800" cy="812800"/>
            </a:xfrm>
          </p:grpSpPr>
          <p:sp>
            <p:nvSpPr>
              <p:cNvPr id="1519" name="Google Shape;151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21" name="Google Shape;1521;p24"/>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522" name="Google Shape;1522;p24"/>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523" name="Google Shape;1523;p24"/>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524" name="Google Shape;1524;p24"/>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525" name="Google Shape;1525;p24"/>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526" name="Google Shape;1526;p24"/>
          <p:cNvSpPr txBox="1"/>
          <p:nvPr/>
        </p:nvSpPr>
        <p:spPr>
          <a:xfrm>
            <a:off x="1607497" y="3348254"/>
            <a:ext cx="3306000" cy="538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PRIVACY</a:t>
            </a:r>
            <a:endParaRPr/>
          </a:p>
        </p:txBody>
      </p:sp>
      <p:sp>
        <p:nvSpPr>
          <p:cNvPr id="1527" name="Google Shape;1527;p24"/>
          <p:cNvSpPr txBox="1"/>
          <p:nvPr/>
        </p:nvSpPr>
        <p:spPr>
          <a:xfrm>
            <a:off x="12054632" y="2907098"/>
            <a:ext cx="3408000" cy="1077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RESPECT FOR HUMAN VALUES</a:t>
            </a:r>
            <a:endParaRPr/>
          </a:p>
        </p:txBody>
      </p:sp>
      <p:sp>
        <p:nvSpPr>
          <p:cNvPr id="1528" name="Google Shape;1528;p24"/>
          <p:cNvSpPr txBox="1"/>
          <p:nvPr/>
        </p:nvSpPr>
        <p:spPr>
          <a:xfrm>
            <a:off x="12083207" y="5825982"/>
            <a:ext cx="3306000" cy="538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FAIRNESS</a:t>
            </a:r>
            <a:endParaRPr/>
          </a:p>
        </p:txBody>
      </p:sp>
      <p:sp>
        <p:nvSpPr>
          <p:cNvPr id="1529" name="Google Shape;1529;p24"/>
          <p:cNvSpPr txBox="1"/>
          <p:nvPr/>
        </p:nvSpPr>
        <p:spPr>
          <a:xfrm>
            <a:off x="7078774" y="1082891"/>
            <a:ext cx="3306000" cy="538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TRANSPARENCY</a:t>
            </a:r>
            <a:endParaRPr/>
          </a:p>
        </p:txBody>
      </p:sp>
      <p:sp>
        <p:nvSpPr>
          <p:cNvPr id="1530" name="Google Shape;1530;p24"/>
          <p:cNvSpPr txBox="1"/>
          <p:nvPr/>
        </p:nvSpPr>
        <p:spPr>
          <a:xfrm>
            <a:off x="1717087" y="5827621"/>
            <a:ext cx="3306000" cy="538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ACCOUNTABILITY</a:t>
            </a:r>
            <a:endParaRPr/>
          </a:p>
        </p:txBody>
      </p:sp>
      <p:sp>
        <p:nvSpPr>
          <p:cNvPr id="1531" name="Google Shape;1531;p24"/>
          <p:cNvSpPr txBox="1"/>
          <p:nvPr/>
        </p:nvSpPr>
        <p:spPr>
          <a:xfrm>
            <a:off x="6804648" y="8556308"/>
            <a:ext cx="3306000" cy="538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499" b="1" i="0" u="none" strike="noStrike" cap="none">
                <a:solidFill>
                  <a:srgbClr val="60C7F6"/>
                </a:solidFill>
                <a:latin typeface="Oswald"/>
                <a:ea typeface="Oswald"/>
                <a:cs typeface="Oswald"/>
                <a:sym typeface="Oswald"/>
              </a:rPr>
              <a:t>SAFETY</a:t>
            </a:r>
            <a:endParaRPr/>
          </a:p>
        </p:txBody>
      </p:sp>
      <p:sp>
        <p:nvSpPr>
          <p:cNvPr id="1532" name="Google Shape;1532;p24"/>
          <p:cNvSpPr txBox="1"/>
          <p:nvPr/>
        </p:nvSpPr>
        <p:spPr>
          <a:xfrm>
            <a:off x="1497906" y="4034054"/>
            <a:ext cx="3525300" cy="646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3" name="Google Shape;1533;p24"/>
          <p:cNvSpPr txBox="1"/>
          <p:nvPr/>
        </p:nvSpPr>
        <p:spPr>
          <a:xfrm>
            <a:off x="12054632" y="4034054"/>
            <a:ext cx="3525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4" name="Google Shape;1534;p24"/>
          <p:cNvSpPr txBox="1"/>
          <p:nvPr/>
        </p:nvSpPr>
        <p:spPr>
          <a:xfrm>
            <a:off x="12083207" y="6513421"/>
            <a:ext cx="3525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5" name="Google Shape;1535;p24"/>
          <p:cNvSpPr txBox="1"/>
          <p:nvPr/>
        </p:nvSpPr>
        <p:spPr>
          <a:xfrm>
            <a:off x="6969184" y="1679880"/>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6" name="Google Shape;1536;p24"/>
          <p:cNvSpPr txBox="1"/>
          <p:nvPr/>
        </p:nvSpPr>
        <p:spPr>
          <a:xfrm>
            <a:off x="1497906" y="6513421"/>
            <a:ext cx="3525300" cy="646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7" name="Google Shape;1537;p24"/>
          <p:cNvSpPr txBox="1"/>
          <p:nvPr/>
        </p:nvSpPr>
        <p:spPr>
          <a:xfrm>
            <a:off x="6804648" y="9220200"/>
            <a:ext cx="3525300" cy="646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38" name="Google Shape;1538;p24"/>
          <p:cNvSpPr txBox="1"/>
          <p:nvPr/>
        </p:nvSpPr>
        <p:spPr>
          <a:xfrm>
            <a:off x="7486414" y="4931279"/>
            <a:ext cx="2060171" cy="99316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850" b="1" i="0" u="none" strike="noStrike" cap="none">
                <a:solidFill>
                  <a:srgbClr val="FFFFFF"/>
                </a:solidFill>
                <a:latin typeface="Oswald"/>
                <a:ea typeface="Oswald"/>
                <a:cs typeface="Oswald"/>
                <a:sym typeface="Oswald"/>
              </a:rPr>
              <a:t>ETHICS IN AI</a:t>
            </a:r>
            <a:endParaRPr/>
          </a:p>
        </p:txBody>
      </p:sp>
      <p:pic>
        <p:nvPicPr>
          <p:cNvPr id="1539" name="Google Shape;1539;p24"/>
          <p:cNvPicPr preferRelativeResize="0"/>
          <p:nvPr/>
        </p:nvPicPr>
        <p:blipFill>
          <a:blip r:embed="rId8">
            <a:alphaModFix/>
          </a:blip>
          <a:stretch>
            <a:fillRect/>
          </a:stretch>
        </p:blipFill>
        <p:spPr>
          <a:xfrm>
            <a:off x="8059432" y="3003605"/>
            <a:ext cx="807250" cy="818865"/>
          </a:xfrm>
          <a:prstGeom prst="rect">
            <a:avLst/>
          </a:prstGeom>
          <a:noFill/>
          <a:ln>
            <a:noFill/>
          </a:ln>
        </p:spPr>
      </p:pic>
      <p:pic>
        <p:nvPicPr>
          <p:cNvPr id="1540" name="Google Shape;1540;p24"/>
          <p:cNvPicPr preferRelativeResize="0"/>
          <p:nvPr/>
        </p:nvPicPr>
        <p:blipFill>
          <a:blip r:embed="rId9">
            <a:alphaModFix/>
          </a:blip>
          <a:stretch>
            <a:fillRect/>
          </a:stretch>
        </p:blipFill>
        <p:spPr>
          <a:xfrm>
            <a:off x="5945399" y="3824501"/>
            <a:ext cx="720325" cy="806968"/>
          </a:xfrm>
          <a:prstGeom prst="rect">
            <a:avLst/>
          </a:prstGeom>
          <a:noFill/>
          <a:ln>
            <a:noFill/>
          </a:ln>
        </p:spPr>
      </p:pic>
      <p:pic>
        <p:nvPicPr>
          <p:cNvPr id="1541" name="Google Shape;1541;p24"/>
          <p:cNvPicPr preferRelativeResize="0"/>
          <p:nvPr/>
        </p:nvPicPr>
        <p:blipFill>
          <a:blip r:embed="rId10">
            <a:alphaModFix/>
          </a:blip>
          <a:stretch>
            <a:fillRect/>
          </a:stretch>
        </p:blipFill>
        <p:spPr>
          <a:xfrm>
            <a:off x="6065275" y="6029050"/>
            <a:ext cx="871500" cy="839230"/>
          </a:xfrm>
          <a:prstGeom prst="rect">
            <a:avLst/>
          </a:prstGeom>
          <a:noFill/>
          <a:ln>
            <a:noFill/>
          </a:ln>
        </p:spPr>
      </p:pic>
      <p:pic>
        <p:nvPicPr>
          <p:cNvPr id="1542" name="Google Shape;1542;p24"/>
          <p:cNvPicPr preferRelativeResize="0"/>
          <p:nvPr/>
        </p:nvPicPr>
        <p:blipFill>
          <a:blip r:embed="rId11">
            <a:alphaModFix/>
          </a:blip>
          <a:stretch>
            <a:fillRect/>
          </a:stretch>
        </p:blipFill>
        <p:spPr>
          <a:xfrm>
            <a:off x="8238975" y="7033259"/>
            <a:ext cx="624475" cy="767216"/>
          </a:xfrm>
          <a:prstGeom prst="rect">
            <a:avLst/>
          </a:prstGeom>
          <a:noFill/>
          <a:ln>
            <a:noFill/>
          </a:ln>
        </p:spPr>
      </p:pic>
      <p:pic>
        <p:nvPicPr>
          <p:cNvPr id="1543" name="Google Shape;1543;p24"/>
          <p:cNvPicPr preferRelativeResize="0"/>
          <p:nvPr/>
        </p:nvPicPr>
        <p:blipFill>
          <a:blip r:embed="rId12">
            <a:alphaModFix/>
          </a:blip>
          <a:stretch>
            <a:fillRect/>
          </a:stretch>
        </p:blipFill>
        <p:spPr>
          <a:xfrm>
            <a:off x="10197750" y="6048375"/>
            <a:ext cx="807250" cy="790188"/>
          </a:xfrm>
          <a:prstGeom prst="rect">
            <a:avLst/>
          </a:prstGeom>
          <a:noFill/>
          <a:ln>
            <a:noFill/>
          </a:ln>
        </p:spPr>
      </p:pic>
      <p:pic>
        <p:nvPicPr>
          <p:cNvPr id="1544" name="Google Shape;1544;p24"/>
          <p:cNvPicPr preferRelativeResize="0"/>
          <p:nvPr/>
        </p:nvPicPr>
        <p:blipFill>
          <a:blip r:embed="rId13">
            <a:alphaModFix/>
          </a:blip>
          <a:stretch>
            <a:fillRect/>
          </a:stretch>
        </p:blipFill>
        <p:spPr>
          <a:xfrm>
            <a:off x="10205313" y="3824800"/>
            <a:ext cx="975425" cy="8063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grpSp>
        <p:nvGrpSpPr>
          <p:cNvPr id="1549" name="Google Shape;1549;p25"/>
          <p:cNvGrpSpPr/>
          <p:nvPr/>
        </p:nvGrpSpPr>
        <p:grpSpPr>
          <a:xfrm rot="10800000">
            <a:off x="0" y="0"/>
            <a:ext cx="18288000" cy="10431661"/>
            <a:chOff x="0" y="-38100"/>
            <a:chExt cx="4816593" cy="2747433"/>
          </a:xfrm>
        </p:grpSpPr>
        <p:sp>
          <p:nvSpPr>
            <p:cNvPr id="1550" name="Google Shape;1550;p2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551" name="Google Shape;1551;p25"/>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552" name="Google Shape;1552;p25"/>
          <p:cNvPicPr preferRelativeResize="0"/>
          <p:nvPr/>
        </p:nvPicPr>
        <p:blipFill>
          <a:blip r:embed="rId3">
            <a:alphaModFix/>
          </a:blip>
          <a:stretch>
            <a:fillRect/>
          </a:stretch>
        </p:blipFill>
        <p:spPr>
          <a:xfrm>
            <a:off x="-1859300" y="-72"/>
            <a:ext cx="22726892" cy="10287000"/>
          </a:xfrm>
          <a:prstGeom prst="rect">
            <a:avLst/>
          </a:prstGeom>
          <a:noFill/>
          <a:ln>
            <a:noFill/>
          </a:ln>
        </p:spPr>
      </p:pic>
      <p:sp>
        <p:nvSpPr>
          <p:cNvPr id="1553" name="Google Shape;1553;p25"/>
          <p:cNvSpPr/>
          <p:nvPr/>
        </p:nvSpPr>
        <p:spPr>
          <a:xfrm>
            <a:off x="1028700" y="591253"/>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4">
              <a:alphaModFix/>
            </a:blip>
            <a:stretch>
              <a:fillRect/>
            </a:stretch>
          </a:blipFill>
          <a:ln>
            <a:noFill/>
          </a:ln>
        </p:spPr>
        <p:txBody>
          <a:bodyPr/>
          <a:lstStyle/>
          <a:p>
            <a:endParaRPr lang="en-DE"/>
          </a:p>
        </p:txBody>
      </p:sp>
      <p:cxnSp>
        <p:nvCxnSpPr>
          <p:cNvPr id="1554" name="Google Shape;1554;p25"/>
          <p:cNvCxnSpPr/>
          <p:nvPr/>
        </p:nvCxnSpPr>
        <p:spPr>
          <a:xfrm>
            <a:off x="1028256" y="4856083"/>
            <a:ext cx="16211773" cy="0"/>
          </a:xfrm>
          <a:prstGeom prst="straightConnector1">
            <a:avLst/>
          </a:prstGeom>
          <a:noFill/>
          <a:ln w="38100" cap="flat" cmpd="sng">
            <a:solidFill>
              <a:srgbClr val="60C7F6"/>
            </a:solidFill>
            <a:prstDash val="solid"/>
            <a:round/>
            <a:headEnd type="none" w="sm" len="sm"/>
            <a:tailEnd type="none" w="sm" len="sm"/>
          </a:ln>
        </p:spPr>
      </p:cxnSp>
      <p:grpSp>
        <p:nvGrpSpPr>
          <p:cNvPr id="1555" name="Google Shape;1555;p25"/>
          <p:cNvGrpSpPr/>
          <p:nvPr/>
        </p:nvGrpSpPr>
        <p:grpSpPr>
          <a:xfrm rot="5400000">
            <a:off x="2069625" y="2611110"/>
            <a:ext cx="2429006" cy="4510857"/>
            <a:chOff x="0" y="-28575"/>
            <a:chExt cx="639738" cy="1188044"/>
          </a:xfrm>
        </p:grpSpPr>
        <p:sp>
          <p:nvSpPr>
            <p:cNvPr id="1556" name="Google Shape;1556;p25"/>
            <p:cNvSpPr/>
            <p:nvPr/>
          </p:nvSpPr>
          <p:spPr>
            <a:xfrm>
              <a:off x="0" y="0"/>
              <a:ext cx="639738" cy="1159469"/>
            </a:xfrm>
            <a:custGeom>
              <a:avLst/>
              <a:gdLst/>
              <a:ahLst/>
              <a:cxnLst/>
              <a:rect l="l" t="t" r="r" b="b"/>
              <a:pathLst>
                <a:path w="639738" h="1159469" extrusionOk="0">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w="38100" cap="rnd" cmpd="sng">
              <a:solidFill>
                <a:srgbClr val="60C7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txBox="1"/>
            <p:nvPr/>
          </p:nvSpPr>
          <p:spPr>
            <a:xfrm>
              <a:off x="0" y="-28575"/>
              <a:ext cx="639738" cy="1188044"/>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58" name="Google Shape;1558;p25"/>
          <p:cNvGrpSpPr/>
          <p:nvPr/>
        </p:nvGrpSpPr>
        <p:grpSpPr>
          <a:xfrm rot="5400000">
            <a:off x="7974110" y="2611110"/>
            <a:ext cx="2429006" cy="4510857"/>
            <a:chOff x="0" y="-28575"/>
            <a:chExt cx="639738" cy="1188044"/>
          </a:xfrm>
        </p:grpSpPr>
        <p:sp>
          <p:nvSpPr>
            <p:cNvPr id="1559" name="Google Shape;1559;p25"/>
            <p:cNvSpPr/>
            <p:nvPr/>
          </p:nvSpPr>
          <p:spPr>
            <a:xfrm>
              <a:off x="0" y="0"/>
              <a:ext cx="639738" cy="1159469"/>
            </a:xfrm>
            <a:custGeom>
              <a:avLst/>
              <a:gdLst/>
              <a:ahLst/>
              <a:cxnLst/>
              <a:rect l="l" t="t" r="r" b="b"/>
              <a:pathLst>
                <a:path w="639738" h="1159469" extrusionOk="0">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w="38100" cap="rnd" cmpd="sng">
              <a:solidFill>
                <a:srgbClr val="60C7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txBox="1"/>
            <p:nvPr/>
          </p:nvSpPr>
          <p:spPr>
            <a:xfrm>
              <a:off x="0" y="-28575"/>
              <a:ext cx="639738" cy="1188044"/>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1" name="Google Shape;1561;p25"/>
          <p:cNvGrpSpPr/>
          <p:nvPr/>
        </p:nvGrpSpPr>
        <p:grpSpPr>
          <a:xfrm rot="5400000">
            <a:off x="13878594" y="2611110"/>
            <a:ext cx="2429006" cy="4510857"/>
            <a:chOff x="0" y="-28575"/>
            <a:chExt cx="639738" cy="1188044"/>
          </a:xfrm>
        </p:grpSpPr>
        <p:sp>
          <p:nvSpPr>
            <p:cNvPr id="1562" name="Google Shape;1562;p25"/>
            <p:cNvSpPr/>
            <p:nvPr/>
          </p:nvSpPr>
          <p:spPr>
            <a:xfrm>
              <a:off x="0" y="0"/>
              <a:ext cx="639738" cy="1159469"/>
            </a:xfrm>
            <a:custGeom>
              <a:avLst/>
              <a:gdLst/>
              <a:ahLst/>
              <a:cxnLst/>
              <a:rect l="l" t="t" r="r" b="b"/>
              <a:pathLst>
                <a:path w="639738" h="1159469" extrusionOk="0">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w="38100" cap="rnd" cmpd="sng">
              <a:solidFill>
                <a:srgbClr val="60C7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5"/>
            <p:cNvSpPr txBox="1"/>
            <p:nvPr/>
          </p:nvSpPr>
          <p:spPr>
            <a:xfrm>
              <a:off x="0" y="-28575"/>
              <a:ext cx="639738" cy="1188044"/>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4" name="Google Shape;1564;p25"/>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565" name="Google Shape;1565;p25"/>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566" name="Google Shape;1566;p25"/>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567" name="Google Shape;1567;p25"/>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568" name="Google Shape;1568;p25"/>
          <p:cNvSpPr txBox="1"/>
          <p:nvPr/>
        </p:nvSpPr>
        <p:spPr>
          <a:xfrm>
            <a:off x="1613620" y="640410"/>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569" name="Google Shape;1569;p25"/>
          <p:cNvSpPr txBox="1"/>
          <p:nvPr/>
        </p:nvSpPr>
        <p:spPr>
          <a:xfrm>
            <a:off x="1028256" y="1912600"/>
            <a:ext cx="5774445"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OUR HISTORY</a:t>
            </a:r>
            <a:endParaRPr/>
          </a:p>
        </p:txBody>
      </p:sp>
      <p:sp>
        <p:nvSpPr>
          <p:cNvPr id="1570" name="Google Shape;1570;p25"/>
          <p:cNvSpPr txBox="1"/>
          <p:nvPr/>
        </p:nvSpPr>
        <p:spPr>
          <a:xfrm>
            <a:off x="1028256" y="7236288"/>
            <a:ext cx="4447655"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ADD A MAIN POINT</a:t>
            </a:r>
            <a:endParaRPr/>
          </a:p>
        </p:txBody>
      </p:sp>
      <p:sp>
        <p:nvSpPr>
          <p:cNvPr id="1571" name="Google Shape;1571;p25"/>
          <p:cNvSpPr txBox="1"/>
          <p:nvPr/>
        </p:nvSpPr>
        <p:spPr>
          <a:xfrm>
            <a:off x="6942820" y="7236288"/>
            <a:ext cx="4447655"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ADD A MAIN POINT</a:t>
            </a:r>
            <a:endParaRPr/>
          </a:p>
        </p:txBody>
      </p:sp>
      <p:sp>
        <p:nvSpPr>
          <p:cNvPr id="1572" name="Google Shape;1572;p25"/>
          <p:cNvSpPr txBox="1"/>
          <p:nvPr/>
        </p:nvSpPr>
        <p:spPr>
          <a:xfrm>
            <a:off x="12857325" y="7236288"/>
            <a:ext cx="4447655" cy="51435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i="0" u="none" strike="noStrike" cap="none">
                <a:solidFill>
                  <a:srgbClr val="60C7F6"/>
                </a:solidFill>
                <a:latin typeface="Oswald"/>
                <a:ea typeface="Oswald"/>
                <a:cs typeface="Oswald"/>
                <a:sym typeface="Oswald"/>
              </a:rPr>
              <a:t>ADD A MAIN POINT</a:t>
            </a:r>
            <a:endParaRPr/>
          </a:p>
        </p:txBody>
      </p:sp>
      <p:sp>
        <p:nvSpPr>
          <p:cNvPr id="1573" name="Google Shape;1573;p25"/>
          <p:cNvSpPr txBox="1"/>
          <p:nvPr/>
        </p:nvSpPr>
        <p:spPr>
          <a:xfrm>
            <a:off x="1028256" y="7893513"/>
            <a:ext cx="3364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74" name="Google Shape;1574;p25"/>
          <p:cNvSpPr txBox="1"/>
          <p:nvPr/>
        </p:nvSpPr>
        <p:spPr>
          <a:xfrm>
            <a:off x="6942820" y="7893513"/>
            <a:ext cx="3364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sp>
        <p:nvSpPr>
          <p:cNvPr id="1575" name="Google Shape;1575;p25"/>
          <p:cNvSpPr txBox="1"/>
          <p:nvPr/>
        </p:nvSpPr>
        <p:spPr>
          <a:xfrm>
            <a:off x="12857325" y="7893513"/>
            <a:ext cx="33648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Elaborate on what you want to discuss. </a:t>
            </a:r>
            <a:endParaRPr/>
          </a:p>
        </p:txBody>
      </p:sp>
      <p:grpSp>
        <p:nvGrpSpPr>
          <p:cNvPr id="1576" name="Google Shape;1576;p25"/>
          <p:cNvGrpSpPr/>
          <p:nvPr/>
        </p:nvGrpSpPr>
        <p:grpSpPr>
          <a:xfrm>
            <a:off x="11042480" y="9258300"/>
            <a:ext cx="3114596" cy="80027"/>
            <a:chOff x="0" y="0"/>
            <a:chExt cx="4152794" cy="106703"/>
          </a:xfrm>
        </p:grpSpPr>
        <p:grpSp>
          <p:nvGrpSpPr>
            <p:cNvPr id="1577" name="Google Shape;1577;p25"/>
            <p:cNvGrpSpPr/>
            <p:nvPr/>
          </p:nvGrpSpPr>
          <p:grpSpPr>
            <a:xfrm>
              <a:off x="0" y="0"/>
              <a:ext cx="106703" cy="106703"/>
              <a:chOff x="0" y="0"/>
              <a:chExt cx="812800" cy="812800"/>
            </a:xfrm>
          </p:grpSpPr>
          <p:sp>
            <p:nvSpPr>
              <p:cNvPr id="1578" name="Google Shape;1578;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0" name="Google Shape;1580;p25"/>
            <p:cNvGrpSpPr/>
            <p:nvPr/>
          </p:nvGrpSpPr>
          <p:grpSpPr>
            <a:xfrm>
              <a:off x="1348697" y="0"/>
              <a:ext cx="106703" cy="106703"/>
              <a:chOff x="0" y="0"/>
              <a:chExt cx="812800" cy="812800"/>
            </a:xfrm>
          </p:grpSpPr>
          <p:sp>
            <p:nvSpPr>
              <p:cNvPr id="1581" name="Google Shape;1581;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3" name="Google Shape;1583;p25"/>
            <p:cNvGrpSpPr/>
            <p:nvPr/>
          </p:nvGrpSpPr>
          <p:grpSpPr>
            <a:xfrm>
              <a:off x="1798263" y="0"/>
              <a:ext cx="106703" cy="106703"/>
              <a:chOff x="0" y="0"/>
              <a:chExt cx="812800" cy="812800"/>
            </a:xfrm>
          </p:grpSpPr>
          <p:sp>
            <p:nvSpPr>
              <p:cNvPr id="1584" name="Google Shape;158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6" name="Google Shape;1586;p25"/>
            <p:cNvGrpSpPr/>
            <p:nvPr/>
          </p:nvGrpSpPr>
          <p:grpSpPr>
            <a:xfrm>
              <a:off x="2247828" y="0"/>
              <a:ext cx="106703" cy="106703"/>
              <a:chOff x="0" y="0"/>
              <a:chExt cx="812800" cy="812800"/>
            </a:xfrm>
          </p:grpSpPr>
          <p:sp>
            <p:nvSpPr>
              <p:cNvPr id="1587" name="Google Shape;1587;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9" name="Google Shape;1589;p25"/>
            <p:cNvGrpSpPr/>
            <p:nvPr/>
          </p:nvGrpSpPr>
          <p:grpSpPr>
            <a:xfrm>
              <a:off x="2697394" y="0"/>
              <a:ext cx="106703" cy="106703"/>
              <a:chOff x="0" y="0"/>
              <a:chExt cx="812800" cy="812800"/>
            </a:xfrm>
          </p:grpSpPr>
          <p:sp>
            <p:nvSpPr>
              <p:cNvPr id="1590" name="Google Shape;159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2" name="Google Shape;1592;p25"/>
            <p:cNvGrpSpPr/>
            <p:nvPr/>
          </p:nvGrpSpPr>
          <p:grpSpPr>
            <a:xfrm>
              <a:off x="3146959" y="0"/>
              <a:ext cx="106703" cy="106703"/>
              <a:chOff x="0" y="0"/>
              <a:chExt cx="812800" cy="812800"/>
            </a:xfrm>
          </p:grpSpPr>
          <p:sp>
            <p:nvSpPr>
              <p:cNvPr id="1593" name="Google Shape;1593;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5" name="Google Shape;1595;p25"/>
            <p:cNvGrpSpPr/>
            <p:nvPr/>
          </p:nvGrpSpPr>
          <p:grpSpPr>
            <a:xfrm>
              <a:off x="449566" y="0"/>
              <a:ext cx="106703" cy="106703"/>
              <a:chOff x="0" y="0"/>
              <a:chExt cx="812800" cy="812800"/>
            </a:xfrm>
          </p:grpSpPr>
          <p:sp>
            <p:nvSpPr>
              <p:cNvPr id="1596" name="Google Shape;1596;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8" name="Google Shape;1598;p25"/>
            <p:cNvGrpSpPr/>
            <p:nvPr/>
          </p:nvGrpSpPr>
          <p:grpSpPr>
            <a:xfrm>
              <a:off x="899131" y="0"/>
              <a:ext cx="106703" cy="106703"/>
              <a:chOff x="0" y="0"/>
              <a:chExt cx="812800" cy="812800"/>
            </a:xfrm>
          </p:grpSpPr>
          <p:sp>
            <p:nvSpPr>
              <p:cNvPr id="1599" name="Google Shape;159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01" name="Google Shape;1601;p25"/>
            <p:cNvGrpSpPr/>
            <p:nvPr/>
          </p:nvGrpSpPr>
          <p:grpSpPr>
            <a:xfrm>
              <a:off x="3596525" y="0"/>
              <a:ext cx="106703" cy="106703"/>
              <a:chOff x="0" y="0"/>
              <a:chExt cx="812800" cy="812800"/>
            </a:xfrm>
          </p:grpSpPr>
          <p:sp>
            <p:nvSpPr>
              <p:cNvPr id="1602" name="Google Shape;1602;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04" name="Google Shape;1604;p25"/>
            <p:cNvGrpSpPr/>
            <p:nvPr/>
          </p:nvGrpSpPr>
          <p:grpSpPr>
            <a:xfrm>
              <a:off x="4046091" y="0"/>
              <a:ext cx="106703" cy="106703"/>
              <a:chOff x="0" y="0"/>
              <a:chExt cx="812800" cy="812800"/>
            </a:xfrm>
          </p:grpSpPr>
          <p:sp>
            <p:nvSpPr>
              <p:cNvPr id="1605" name="Google Shape;1605;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607" name="Google Shape;1607;p25"/>
          <p:cNvPicPr preferRelativeResize="0"/>
          <p:nvPr/>
        </p:nvPicPr>
        <p:blipFill>
          <a:blip r:embed="rId5">
            <a:alphaModFix/>
          </a:blip>
          <a:stretch>
            <a:fillRect/>
          </a:stretch>
        </p:blipFill>
        <p:spPr>
          <a:xfrm>
            <a:off x="2131175" y="3933775"/>
            <a:ext cx="1719200" cy="1865525"/>
          </a:xfrm>
          <a:prstGeom prst="rect">
            <a:avLst/>
          </a:prstGeom>
          <a:noFill/>
          <a:ln>
            <a:noFill/>
          </a:ln>
        </p:spPr>
      </p:pic>
      <p:pic>
        <p:nvPicPr>
          <p:cNvPr id="1608" name="Google Shape;1608;p25"/>
          <p:cNvPicPr preferRelativeResize="0"/>
          <p:nvPr/>
        </p:nvPicPr>
        <p:blipFill>
          <a:blip r:embed="rId6">
            <a:alphaModFix/>
          </a:blip>
          <a:stretch>
            <a:fillRect/>
          </a:stretch>
        </p:blipFill>
        <p:spPr>
          <a:xfrm>
            <a:off x="8328988" y="3933764"/>
            <a:ext cx="1719225" cy="1865546"/>
          </a:xfrm>
          <a:prstGeom prst="rect">
            <a:avLst/>
          </a:prstGeom>
          <a:noFill/>
          <a:ln>
            <a:noFill/>
          </a:ln>
        </p:spPr>
      </p:pic>
      <p:pic>
        <p:nvPicPr>
          <p:cNvPr id="1609" name="Google Shape;1609;p25"/>
          <p:cNvPicPr preferRelativeResize="0"/>
          <p:nvPr/>
        </p:nvPicPr>
        <p:blipFill>
          <a:blip r:embed="rId7">
            <a:alphaModFix/>
          </a:blip>
          <a:stretch>
            <a:fillRect/>
          </a:stretch>
        </p:blipFill>
        <p:spPr>
          <a:xfrm>
            <a:off x="14233470" y="3964406"/>
            <a:ext cx="1719225" cy="1783332"/>
          </a:xfrm>
          <a:prstGeom prst="rect">
            <a:avLst/>
          </a:prstGeom>
          <a:noFill/>
          <a:ln>
            <a:noFill/>
          </a:ln>
        </p:spPr>
      </p:pic>
      <p:pic>
        <p:nvPicPr>
          <p:cNvPr id="1610" name="Google Shape;1610;p25"/>
          <p:cNvPicPr preferRelativeResize="0"/>
          <p:nvPr/>
        </p:nvPicPr>
        <p:blipFill>
          <a:blip r:embed="rId8">
            <a:alphaModFix/>
          </a:blip>
          <a:stretch>
            <a:fillRect/>
          </a:stretch>
        </p:blipFill>
        <p:spPr>
          <a:xfrm>
            <a:off x="15952710" y="1344500"/>
            <a:ext cx="5853415" cy="1783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pic>
        <p:nvPicPr>
          <p:cNvPr id="1615" name="Google Shape;1615;p26"/>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1616" name="Google Shape;1616;p26"/>
          <p:cNvGrpSpPr/>
          <p:nvPr/>
        </p:nvGrpSpPr>
        <p:grpSpPr>
          <a:xfrm rot="10800000">
            <a:off x="0" y="8458829"/>
            <a:ext cx="18288000" cy="1972832"/>
            <a:chOff x="0" y="-38100"/>
            <a:chExt cx="4816593" cy="519594"/>
          </a:xfrm>
        </p:grpSpPr>
        <p:sp>
          <p:nvSpPr>
            <p:cNvPr id="1617" name="Google Shape;1617;p26"/>
            <p:cNvSpPr/>
            <p:nvPr/>
          </p:nvSpPr>
          <p:spPr>
            <a:xfrm>
              <a:off x="0" y="0"/>
              <a:ext cx="4816592" cy="481494"/>
            </a:xfrm>
            <a:custGeom>
              <a:avLst/>
              <a:gdLst/>
              <a:ahLst/>
              <a:cxnLst/>
              <a:rect l="l" t="t" r="r" b="b"/>
              <a:pathLst>
                <a:path w="4816592" h="481494" extrusionOk="0">
                  <a:moveTo>
                    <a:pt x="0" y="0"/>
                  </a:moveTo>
                  <a:lnTo>
                    <a:pt x="4816592" y="0"/>
                  </a:lnTo>
                  <a:lnTo>
                    <a:pt x="4816592" y="481494"/>
                  </a:lnTo>
                  <a:lnTo>
                    <a:pt x="0" y="481494"/>
                  </a:lnTo>
                  <a:close/>
                </a:path>
              </a:pathLst>
            </a:custGeom>
            <a:gradFill>
              <a:gsLst>
                <a:gs pos="0">
                  <a:srgbClr val="271039"/>
                </a:gs>
                <a:gs pos="100000">
                  <a:srgbClr val="49245A"/>
                </a:gs>
              </a:gsLst>
              <a:lin ang="0" scaled="0"/>
            </a:gradFill>
            <a:ln>
              <a:noFill/>
            </a:ln>
          </p:spPr>
          <p:txBody>
            <a:bodyPr/>
            <a:lstStyle/>
            <a:p>
              <a:endParaRPr lang="en-DE"/>
            </a:p>
          </p:txBody>
        </p:sp>
        <p:sp>
          <p:nvSpPr>
            <p:cNvPr id="1618" name="Google Shape;1618;p26"/>
            <p:cNvSpPr txBox="1"/>
            <p:nvPr/>
          </p:nvSpPr>
          <p:spPr>
            <a:xfrm>
              <a:off x="0" y="-38100"/>
              <a:ext cx="4816593" cy="51959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9" name="Google Shape;1619;p26"/>
          <p:cNvSpPr txBox="1"/>
          <p:nvPr/>
        </p:nvSpPr>
        <p:spPr>
          <a:xfrm>
            <a:off x="5981088" y="8575724"/>
            <a:ext cx="6325800" cy="165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383" b="1" i="0" u="none" strike="noStrike" cap="none">
                <a:solidFill>
                  <a:srgbClr val="60C7F6"/>
                </a:solidFill>
                <a:latin typeface="Oswald"/>
                <a:ea typeface="Oswald"/>
                <a:cs typeface="Oswald"/>
                <a:sym typeface="Oswald"/>
              </a:rPr>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4" name="Google Shape;1624;p27"/>
          <p:cNvGrpSpPr/>
          <p:nvPr/>
        </p:nvGrpSpPr>
        <p:grpSpPr>
          <a:xfrm rot="10800000">
            <a:off x="0" y="0"/>
            <a:ext cx="18288000" cy="10431661"/>
            <a:chOff x="0" y="-38100"/>
            <a:chExt cx="4816593" cy="2747433"/>
          </a:xfrm>
        </p:grpSpPr>
        <p:sp>
          <p:nvSpPr>
            <p:cNvPr id="1625" name="Google Shape;1625;p2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626" name="Google Shape;1626;p27"/>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27" name="Google Shape;1627;p27"/>
          <p:cNvPicPr preferRelativeResize="0"/>
          <p:nvPr/>
        </p:nvPicPr>
        <p:blipFill>
          <a:blip r:embed="rId3">
            <a:alphaModFix/>
          </a:blip>
          <a:stretch>
            <a:fillRect/>
          </a:stretch>
        </p:blipFill>
        <p:spPr>
          <a:xfrm>
            <a:off x="-1859300" y="-73"/>
            <a:ext cx="22726892" cy="10287000"/>
          </a:xfrm>
          <a:prstGeom prst="rect">
            <a:avLst/>
          </a:prstGeom>
          <a:noFill/>
          <a:ln>
            <a:noFill/>
          </a:ln>
        </p:spPr>
      </p:pic>
      <p:pic>
        <p:nvPicPr>
          <p:cNvPr id="1628" name="Google Shape;1628;p27"/>
          <p:cNvPicPr preferRelativeResize="0"/>
          <p:nvPr/>
        </p:nvPicPr>
        <p:blipFill>
          <a:blip r:embed="rId4">
            <a:alphaModFix/>
          </a:blip>
          <a:stretch>
            <a:fillRect/>
          </a:stretch>
        </p:blipFill>
        <p:spPr>
          <a:xfrm>
            <a:off x="8780057" y="2802313"/>
            <a:ext cx="9509580" cy="5935101"/>
          </a:xfrm>
          <a:prstGeom prst="rect">
            <a:avLst/>
          </a:prstGeom>
          <a:noFill/>
          <a:ln>
            <a:noFill/>
          </a:ln>
        </p:spPr>
      </p:pic>
      <p:sp>
        <p:nvSpPr>
          <p:cNvPr id="1629" name="Google Shape;1629;p27"/>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5">
              <a:alphaModFix/>
            </a:blip>
            <a:stretch>
              <a:fillRect/>
            </a:stretch>
          </a:blipFill>
          <a:ln>
            <a:noFill/>
          </a:ln>
        </p:spPr>
        <p:txBody>
          <a:bodyPr/>
          <a:lstStyle/>
          <a:p>
            <a:endParaRPr lang="en-DE"/>
          </a:p>
        </p:txBody>
      </p:sp>
      <p:sp>
        <p:nvSpPr>
          <p:cNvPr id="1630" name="Google Shape;1630;p27"/>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631" name="Google Shape;1631;p27"/>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632" name="Google Shape;1632;p27"/>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633" name="Google Shape;1633;p27"/>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634" name="Google Shape;1634;p27"/>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1635" name="Google Shape;1635;p27"/>
          <p:cNvSpPr txBox="1"/>
          <p:nvPr/>
        </p:nvSpPr>
        <p:spPr>
          <a:xfrm>
            <a:off x="1276999" y="2710271"/>
            <a:ext cx="8051400" cy="3231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WRITE AN ORIGINAL STATEMENT OR INSPIRING QUOTE</a:t>
            </a:r>
            <a:endParaRPr/>
          </a:p>
        </p:txBody>
      </p:sp>
      <p:sp>
        <p:nvSpPr>
          <p:cNvPr id="1636" name="Google Shape;1636;p27"/>
          <p:cNvSpPr txBox="1"/>
          <p:nvPr/>
        </p:nvSpPr>
        <p:spPr>
          <a:xfrm>
            <a:off x="1276999" y="6296488"/>
            <a:ext cx="12804764" cy="356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Montserrat"/>
                <a:ea typeface="Montserrat"/>
                <a:cs typeface="Montserrat"/>
                <a:sym typeface="Montserrat"/>
              </a:rPr>
              <a:t>— Include a credit, citation, or supporting message</a:t>
            </a:r>
            <a:endParaRPr/>
          </a:p>
        </p:txBody>
      </p:sp>
      <p:grpSp>
        <p:nvGrpSpPr>
          <p:cNvPr id="1637" name="Google Shape;1637;p27"/>
          <p:cNvGrpSpPr/>
          <p:nvPr/>
        </p:nvGrpSpPr>
        <p:grpSpPr>
          <a:xfrm>
            <a:off x="9723073" y="8860833"/>
            <a:ext cx="3114596" cy="80027"/>
            <a:chOff x="0" y="0"/>
            <a:chExt cx="4152794" cy="106703"/>
          </a:xfrm>
        </p:grpSpPr>
        <p:grpSp>
          <p:nvGrpSpPr>
            <p:cNvPr id="1638" name="Google Shape;1638;p27"/>
            <p:cNvGrpSpPr/>
            <p:nvPr/>
          </p:nvGrpSpPr>
          <p:grpSpPr>
            <a:xfrm>
              <a:off x="0" y="0"/>
              <a:ext cx="106703" cy="106703"/>
              <a:chOff x="0" y="0"/>
              <a:chExt cx="812800" cy="812800"/>
            </a:xfrm>
          </p:grpSpPr>
          <p:sp>
            <p:nvSpPr>
              <p:cNvPr id="1639" name="Google Shape;1639;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1" name="Google Shape;1641;p27"/>
            <p:cNvGrpSpPr/>
            <p:nvPr/>
          </p:nvGrpSpPr>
          <p:grpSpPr>
            <a:xfrm>
              <a:off x="1348697" y="0"/>
              <a:ext cx="106703" cy="106703"/>
              <a:chOff x="0" y="0"/>
              <a:chExt cx="812800" cy="812800"/>
            </a:xfrm>
          </p:grpSpPr>
          <p:sp>
            <p:nvSpPr>
              <p:cNvPr id="1642" name="Google Shape;1642;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4" name="Google Shape;1644;p27"/>
            <p:cNvGrpSpPr/>
            <p:nvPr/>
          </p:nvGrpSpPr>
          <p:grpSpPr>
            <a:xfrm>
              <a:off x="1798263" y="0"/>
              <a:ext cx="106703" cy="106703"/>
              <a:chOff x="0" y="0"/>
              <a:chExt cx="812800" cy="812800"/>
            </a:xfrm>
          </p:grpSpPr>
          <p:sp>
            <p:nvSpPr>
              <p:cNvPr id="1645" name="Google Shape;1645;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7" name="Google Shape;1647;p27"/>
            <p:cNvGrpSpPr/>
            <p:nvPr/>
          </p:nvGrpSpPr>
          <p:grpSpPr>
            <a:xfrm>
              <a:off x="2247828" y="0"/>
              <a:ext cx="106703" cy="106703"/>
              <a:chOff x="0" y="0"/>
              <a:chExt cx="812800" cy="812800"/>
            </a:xfrm>
          </p:grpSpPr>
          <p:sp>
            <p:nvSpPr>
              <p:cNvPr id="1648" name="Google Shape;1648;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0" name="Google Shape;1650;p27"/>
            <p:cNvGrpSpPr/>
            <p:nvPr/>
          </p:nvGrpSpPr>
          <p:grpSpPr>
            <a:xfrm>
              <a:off x="2697394" y="0"/>
              <a:ext cx="106703" cy="106703"/>
              <a:chOff x="0" y="0"/>
              <a:chExt cx="812800" cy="812800"/>
            </a:xfrm>
          </p:grpSpPr>
          <p:sp>
            <p:nvSpPr>
              <p:cNvPr id="1651" name="Google Shape;1651;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3" name="Google Shape;1653;p27"/>
            <p:cNvGrpSpPr/>
            <p:nvPr/>
          </p:nvGrpSpPr>
          <p:grpSpPr>
            <a:xfrm>
              <a:off x="3146959" y="0"/>
              <a:ext cx="106703" cy="106703"/>
              <a:chOff x="0" y="0"/>
              <a:chExt cx="812800" cy="812800"/>
            </a:xfrm>
          </p:grpSpPr>
          <p:sp>
            <p:nvSpPr>
              <p:cNvPr id="1654" name="Google Shape;1654;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6" name="Google Shape;1656;p27"/>
            <p:cNvGrpSpPr/>
            <p:nvPr/>
          </p:nvGrpSpPr>
          <p:grpSpPr>
            <a:xfrm>
              <a:off x="449566" y="0"/>
              <a:ext cx="106703" cy="106703"/>
              <a:chOff x="0" y="0"/>
              <a:chExt cx="812800" cy="812800"/>
            </a:xfrm>
          </p:grpSpPr>
          <p:sp>
            <p:nvSpPr>
              <p:cNvPr id="1657" name="Google Shape;1657;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9" name="Google Shape;1659;p27"/>
            <p:cNvGrpSpPr/>
            <p:nvPr/>
          </p:nvGrpSpPr>
          <p:grpSpPr>
            <a:xfrm>
              <a:off x="899131" y="0"/>
              <a:ext cx="106703" cy="106703"/>
              <a:chOff x="0" y="0"/>
              <a:chExt cx="812800" cy="812800"/>
            </a:xfrm>
          </p:grpSpPr>
          <p:sp>
            <p:nvSpPr>
              <p:cNvPr id="1660" name="Google Shape;1660;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2" name="Google Shape;1662;p27"/>
            <p:cNvGrpSpPr/>
            <p:nvPr/>
          </p:nvGrpSpPr>
          <p:grpSpPr>
            <a:xfrm>
              <a:off x="3596525" y="0"/>
              <a:ext cx="106703" cy="106703"/>
              <a:chOff x="0" y="0"/>
              <a:chExt cx="812800" cy="812800"/>
            </a:xfrm>
          </p:grpSpPr>
          <p:sp>
            <p:nvSpPr>
              <p:cNvPr id="1663" name="Google Shape;1663;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5" name="Google Shape;1665;p27"/>
            <p:cNvGrpSpPr/>
            <p:nvPr/>
          </p:nvGrpSpPr>
          <p:grpSpPr>
            <a:xfrm>
              <a:off x="4046091" y="0"/>
              <a:ext cx="106703" cy="106703"/>
              <a:chOff x="0" y="0"/>
              <a:chExt cx="812800" cy="812800"/>
            </a:xfrm>
          </p:grpSpPr>
          <p:sp>
            <p:nvSpPr>
              <p:cNvPr id="1666" name="Google Shape;1666;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668" name="Google Shape;1668;p27"/>
          <p:cNvPicPr preferRelativeResize="0"/>
          <p:nvPr/>
        </p:nvPicPr>
        <p:blipFill>
          <a:blip r:embed="rId6">
            <a:alphaModFix/>
          </a:blip>
          <a:stretch>
            <a:fillRect/>
          </a:stretch>
        </p:blipFill>
        <p:spPr>
          <a:xfrm>
            <a:off x="-1859300" y="7638563"/>
            <a:ext cx="4546150" cy="1809900"/>
          </a:xfrm>
          <a:prstGeom prst="rect">
            <a:avLst/>
          </a:prstGeom>
          <a:noFill/>
          <a:ln>
            <a:noFill/>
          </a:ln>
        </p:spPr>
      </p:pic>
      <p:pic>
        <p:nvPicPr>
          <p:cNvPr id="1669" name="Google Shape;1669;p27"/>
          <p:cNvPicPr preferRelativeResize="0"/>
          <p:nvPr/>
        </p:nvPicPr>
        <p:blipFill>
          <a:blip r:embed="rId7">
            <a:alphaModFix/>
          </a:blip>
          <a:stretch>
            <a:fillRect/>
          </a:stretch>
        </p:blipFill>
        <p:spPr>
          <a:xfrm>
            <a:off x="16130400" y="967527"/>
            <a:ext cx="5617125" cy="171136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grpSp>
        <p:nvGrpSpPr>
          <p:cNvPr id="1674" name="Google Shape;1674;p28"/>
          <p:cNvGrpSpPr/>
          <p:nvPr/>
        </p:nvGrpSpPr>
        <p:grpSpPr>
          <a:xfrm rot="10800000">
            <a:off x="0" y="0"/>
            <a:ext cx="18288000" cy="10431661"/>
            <a:chOff x="0" y="-38100"/>
            <a:chExt cx="4816593" cy="2747433"/>
          </a:xfrm>
        </p:grpSpPr>
        <p:sp>
          <p:nvSpPr>
            <p:cNvPr id="1675" name="Google Shape;1675;p2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676" name="Google Shape;1676;p28"/>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77" name="Google Shape;1677;p28"/>
          <p:cNvPicPr preferRelativeResize="0"/>
          <p:nvPr/>
        </p:nvPicPr>
        <p:blipFill>
          <a:blip r:embed="rId3">
            <a:alphaModFix/>
          </a:blip>
          <a:stretch>
            <a:fillRect/>
          </a:stretch>
        </p:blipFill>
        <p:spPr>
          <a:xfrm>
            <a:off x="-1859300" y="-73"/>
            <a:ext cx="22685911" cy="10268451"/>
          </a:xfrm>
          <a:prstGeom prst="rect">
            <a:avLst/>
          </a:prstGeom>
          <a:noFill/>
          <a:ln>
            <a:noFill/>
          </a:ln>
        </p:spPr>
      </p:pic>
      <p:sp>
        <p:nvSpPr>
          <p:cNvPr id="1678" name="Google Shape;1678;p28"/>
          <p:cNvSpPr/>
          <p:nvPr/>
        </p:nvSpPr>
        <p:spPr>
          <a:xfrm>
            <a:off x="-7239696" y="-3372061"/>
            <a:ext cx="19307741" cy="19307741"/>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4">
              <a:alphaModFix amt="50000"/>
            </a:blip>
            <a:stretch>
              <a:fillRect/>
            </a:stretch>
          </a:blipFill>
          <a:ln>
            <a:noFill/>
          </a:ln>
        </p:spPr>
        <p:txBody>
          <a:bodyPr/>
          <a:lstStyle/>
          <a:p>
            <a:endParaRPr lang="en-DE"/>
          </a:p>
        </p:txBody>
      </p:sp>
      <p:pic>
        <p:nvPicPr>
          <p:cNvPr id="1679" name="Google Shape;1679;p28"/>
          <p:cNvPicPr preferRelativeResize="0"/>
          <p:nvPr/>
        </p:nvPicPr>
        <p:blipFill>
          <a:blip r:embed="rId5">
            <a:alphaModFix/>
          </a:blip>
          <a:stretch>
            <a:fillRect/>
          </a:stretch>
        </p:blipFill>
        <p:spPr>
          <a:xfrm>
            <a:off x="289997" y="2531696"/>
            <a:ext cx="1270125" cy="6627024"/>
          </a:xfrm>
          <a:prstGeom prst="rect">
            <a:avLst/>
          </a:prstGeom>
          <a:noFill/>
          <a:ln>
            <a:noFill/>
          </a:ln>
        </p:spPr>
      </p:pic>
      <p:pic>
        <p:nvPicPr>
          <p:cNvPr id="1680" name="Google Shape;1680;p28"/>
          <p:cNvPicPr preferRelativeResize="0"/>
          <p:nvPr/>
        </p:nvPicPr>
        <p:blipFill>
          <a:blip r:embed="rId6">
            <a:alphaModFix/>
          </a:blip>
          <a:stretch>
            <a:fillRect/>
          </a:stretch>
        </p:blipFill>
        <p:spPr>
          <a:xfrm>
            <a:off x="-1098777" y="72288"/>
            <a:ext cx="11081702" cy="10286998"/>
          </a:xfrm>
          <a:prstGeom prst="rect">
            <a:avLst/>
          </a:prstGeom>
          <a:noFill/>
          <a:ln>
            <a:noFill/>
          </a:ln>
        </p:spPr>
      </p:pic>
      <p:sp>
        <p:nvSpPr>
          <p:cNvPr id="1681" name="Google Shape;1681;p28"/>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7">
              <a:alphaModFix/>
            </a:blip>
            <a:stretch>
              <a:fillRect/>
            </a:stretch>
          </a:blipFill>
          <a:ln>
            <a:noFill/>
          </a:ln>
        </p:spPr>
        <p:txBody>
          <a:bodyPr/>
          <a:lstStyle/>
          <a:p>
            <a:endParaRPr lang="en-DE"/>
          </a:p>
        </p:txBody>
      </p:sp>
      <p:sp>
        <p:nvSpPr>
          <p:cNvPr id="1682" name="Google Shape;1682;p28"/>
          <p:cNvSpPr txBox="1"/>
          <p:nvPr/>
        </p:nvSpPr>
        <p:spPr>
          <a:xfrm>
            <a:off x="13939729" y="553618"/>
            <a:ext cx="861492"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SERVICE</a:t>
            </a:r>
            <a:endParaRPr/>
          </a:p>
        </p:txBody>
      </p:sp>
      <p:sp>
        <p:nvSpPr>
          <p:cNvPr id="1683" name="Google Shape;1683;p28"/>
          <p:cNvSpPr txBox="1"/>
          <p:nvPr/>
        </p:nvSpPr>
        <p:spPr>
          <a:xfrm>
            <a:off x="16320901" y="553618"/>
            <a:ext cx="975420"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CONTACT</a:t>
            </a:r>
            <a:endParaRPr/>
          </a:p>
        </p:txBody>
      </p:sp>
      <p:sp>
        <p:nvSpPr>
          <p:cNvPr id="1684" name="Google Shape;1684;p28"/>
          <p:cNvSpPr txBox="1"/>
          <p:nvPr/>
        </p:nvSpPr>
        <p:spPr>
          <a:xfrm>
            <a:off x="11685804" y="553618"/>
            <a:ext cx="720328"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ABOUT</a:t>
            </a:r>
            <a:endParaRPr/>
          </a:p>
        </p:txBody>
      </p:sp>
      <p:sp>
        <p:nvSpPr>
          <p:cNvPr id="1685" name="Google Shape;1685;p28"/>
          <p:cNvSpPr txBox="1"/>
          <p:nvPr/>
        </p:nvSpPr>
        <p:spPr>
          <a:xfrm>
            <a:off x="9486239" y="553618"/>
            <a:ext cx="624483"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HOME</a:t>
            </a:r>
            <a:endParaRPr/>
          </a:p>
        </p:txBody>
      </p:sp>
      <p:sp>
        <p:nvSpPr>
          <p:cNvPr id="1686" name="Google Shape;1686;p28"/>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grpSp>
        <p:nvGrpSpPr>
          <p:cNvPr id="1687" name="Google Shape;1687;p28"/>
          <p:cNvGrpSpPr/>
          <p:nvPr/>
        </p:nvGrpSpPr>
        <p:grpSpPr>
          <a:xfrm>
            <a:off x="12690834" y="9455243"/>
            <a:ext cx="3114596" cy="80027"/>
            <a:chOff x="0" y="0"/>
            <a:chExt cx="4152794" cy="106703"/>
          </a:xfrm>
        </p:grpSpPr>
        <p:grpSp>
          <p:nvGrpSpPr>
            <p:cNvPr id="1688" name="Google Shape;1688;p28"/>
            <p:cNvGrpSpPr/>
            <p:nvPr/>
          </p:nvGrpSpPr>
          <p:grpSpPr>
            <a:xfrm>
              <a:off x="0" y="0"/>
              <a:ext cx="106703" cy="106703"/>
              <a:chOff x="0" y="0"/>
              <a:chExt cx="812800" cy="812800"/>
            </a:xfrm>
          </p:grpSpPr>
          <p:sp>
            <p:nvSpPr>
              <p:cNvPr id="1689" name="Google Shape;1689;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1" name="Google Shape;1691;p28"/>
            <p:cNvGrpSpPr/>
            <p:nvPr/>
          </p:nvGrpSpPr>
          <p:grpSpPr>
            <a:xfrm>
              <a:off x="1348697" y="0"/>
              <a:ext cx="106703" cy="106703"/>
              <a:chOff x="0" y="0"/>
              <a:chExt cx="812800" cy="812800"/>
            </a:xfrm>
          </p:grpSpPr>
          <p:sp>
            <p:nvSpPr>
              <p:cNvPr id="1692" name="Google Shape;1692;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4" name="Google Shape;1694;p28"/>
            <p:cNvGrpSpPr/>
            <p:nvPr/>
          </p:nvGrpSpPr>
          <p:grpSpPr>
            <a:xfrm>
              <a:off x="1798263" y="0"/>
              <a:ext cx="106703" cy="106703"/>
              <a:chOff x="0" y="0"/>
              <a:chExt cx="812800" cy="812800"/>
            </a:xfrm>
          </p:grpSpPr>
          <p:sp>
            <p:nvSpPr>
              <p:cNvPr id="1695" name="Google Shape;1695;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7" name="Google Shape;1697;p28"/>
            <p:cNvGrpSpPr/>
            <p:nvPr/>
          </p:nvGrpSpPr>
          <p:grpSpPr>
            <a:xfrm>
              <a:off x="2247828" y="0"/>
              <a:ext cx="106703" cy="106703"/>
              <a:chOff x="0" y="0"/>
              <a:chExt cx="812800" cy="812800"/>
            </a:xfrm>
          </p:grpSpPr>
          <p:sp>
            <p:nvSpPr>
              <p:cNvPr id="1698" name="Google Shape;1698;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0" name="Google Shape;1700;p28"/>
            <p:cNvGrpSpPr/>
            <p:nvPr/>
          </p:nvGrpSpPr>
          <p:grpSpPr>
            <a:xfrm>
              <a:off x="2697394" y="0"/>
              <a:ext cx="106703" cy="106703"/>
              <a:chOff x="0" y="0"/>
              <a:chExt cx="812800" cy="812800"/>
            </a:xfrm>
          </p:grpSpPr>
          <p:sp>
            <p:nvSpPr>
              <p:cNvPr id="1701" name="Google Shape;1701;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3" name="Google Shape;1703;p28"/>
            <p:cNvGrpSpPr/>
            <p:nvPr/>
          </p:nvGrpSpPr>
          <p:grpSpPr>
            <a:xfrm>
              <a:off x="3146959" y="0"/>
              <a:ext cx="106703" cy="106703"/>
              <a:chOff x="0" y="0"/>
              <a:chExt cx="812800" cy="812800"/>
            </a:xfrm>
          </p:grpSpPr>
          <p:sp>
            <p:nvSpPr>
              <p:cNvPr id="1704" name="Google Shape;1704;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6" name="Google Shape;1706;p28"/>
            <p:cNvGrpSpPr/>
            <p:nvPr/>
          </p:nvGrpSpPr>
          <p:grpSpPr>
            <a:xfrm>
              <a:off x="449566" y="0"/>
              <a:ext cx="106703" cy="106703"/>
              <a:chOff x="0" y="0"/>
              <a:chExt cx="812800" cy="812800"/>
            </a:xfrm>
          </p:grpSpPr>
          <p:sp>
            <p:nvSpPr>
              <p:cNvPr id="1707" name="Google Shape;1707;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9" name="Google Shape;1709;p28"/>
            <p:cNvGrpSpPr/>
            <p:nvPr/>
          </p:nvGrpSpPr>
          <p:grpSpPr>
            <a:xfrm>
              <a:off x="899131" y="0"/>
              <a:ext cx="106703" cy="106703"/>
              <a:chOff x="0" y="0"/>
              <a:chExt cx="812800" cy="812800"/>
            </a:xfrm>
          </p:grpSpPr>
          <p:sp>
            <p:nvSpPr>
              <p:cNvPr id="1710" name="Google Shape;1710;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2" name="Google Shape;1712;p28"/>
            <p:cNvGrpSpPr/>
            <p:nvPr/>
          </p:nvGrpSpPr>
          <p:grpSpPr>
            <a:xfrm>
              <a:off x="3596525" y="0"/>
              <a:ext cx="106703" cy="106703"/>
              <a:chOff x="0" y="0"/>
              <a:chExt cx="812800" cy="812800"/>
            </a:xfrm>
          </p:grpSpPr>
          <p:sp>
            <p:nvSpPr>
              <p:cNvPr id="1713" name="Google Shape;1713;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5" name="Google Shape;1715;p28"/>
            <p:cNvGrpSpPr/>
            <p:nvPr/>
          </p:nvGrpSpPr>
          <p:grpSpPr>
            <a:xfrm>
              <a:off x="4046091" y="0"/>
              <a:ext cx="106703" cy="106703"/>
              <a:chOff x="0" y="0"/>
              <a:chExt cx="812800" cy="812800"/>
            </a:xfrm>
          </p:grpSpPr>
          <p:sp>
            <p:nvSpPr>
              <p:cNvPr id="1716" name="Google Shape;1716;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718" name="Google Shape;1718;p28"/>
          <p:cNvSpPr txBox="1"/>
          <p:nvPr/>
        </p:nvSpPr>
        <p:spPr>
          <a:xfrm>
            <a:off x="10695283" y="2859787"/>
            <a:ext cx="5562600" cy="9207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CONTACT US</a:t>
            </a:r>
            <a:endParaRPr/>
          </a:p>
        </p:txBody>
      </p:sp>
      <p:sp>
        <p:nvSpPr>
          <p:cNvPr id="1719" name="Google Shape;1719;p28"/>
          <p:cNvSpPr/>
          <p:nvPr/>
        </p:nvSpPr>
        <p:spPr>
          <a:xfrm>
            <a:off x="10744597" y="4300713"/>
            <a:ext cx="210121" cy="300173"/>
          </a:xfrm>
          <a:custGeom>
            <a:avLst/>
            <a:gdLst/>
            <a:ahLst/>
            <a:cxnLst/>
            <a:rect l="l" t="t" r="r" b="b"/>
            <a:pathLst>
              <a:path w="210121" h="300173" extrusionOk="0">
                <a:moveTo>
                  <a:pt x="0" y="0"/>
                </a:moveTo>
                <a:lnTo>
                  <a:pt x="210122" y="0"/>
                </a:lnTo>
                <a:lnTo>
                  <a:pt x="210122" y="300174"/>
                </a:lnTo>
                <a:lnTo>
                  <a:pt x="0" y="300174"/>
                </a:lnTo>
                <a:lnTo>
                  <a:pt x="0" y="0"/>
                </a:lnTo>
                <a:close/>
              </a:path>
            </a:pathLst>
          </a:custGeom>
          <a:blipFill rotWithShape="1">
            <a:blip r:embed="rId8">
              <a:alphaModFix/>
            </a:blip>
            <a:stretch>
              <a:fillRect/>
            </a:stretch>
          </a:blipFill>
          <a:ln>
            <a:noFill/>
          </a:ln>
        </p:spPr>
        <p:txBody>
          <a:bodyPr/>
          <a:lstStyle/>
          <a:p>
            <a:endParaRPr lang="en-DE"/>
          </a:p>
        </p:txBody>
      </p:sp>
      <p:sp>
        <p:nvSpPr>
          <p:cNvPr id="1720" name="Google Shape;1720;p28"/>
          <p:cNvSpPr/>
          <p:nvPr/>
        </p:nvSpPr>
        <p:spPr>
          <a:xfrm>
            <a:off x="10717974" y="5252280"/>
            <a:ext cx="263367" cy="263367"/>
          </a:xfrm>
          <a:custGeom>
            <a:avLst/>
            <a:gdLst/>
            <a:ahLst/>
            <a:cxnLst/>
            <a:rect l="l" t="t" r="r" b="b"/>
            <a:pathLst>
              <a:path w="263367" h="263367" extrusionOk="0">
                <a:moveTo>
                  <a:pt x="0" y="0"/>
                </a:moveTo>
                <a:lnTo>
                  <a:pt x="263368" y="0"/>
                </a:lnTo>
                <a:lnTo>
                  <a:pt x="263368" y="263367"/>
                </a:lnTo>
                <a:lnTo>
                  <a:pt x="0" y="263367"/>
                </a:lnTo>
                <a:lnTo>
                  <a:pt x="0" y="0"/>
                </a:lnTo>
                <a:close/>
              </a:path>
            </a:pathLst>
          </a:custGeom>
          <a:blipFill rotWithShape="1">
            <a:blip r:embed="rId9">
              <a:alphaModFix/>
            </a:blip>
            <a:stretch>
              <a:fillRect/>
            </a:stretch>
          </a:blipFill>
          <a:ln>
            <a:noFill/>
          </a:ln>
        </p:spPr>
        <p:txBody>
          <a:bodyPr/>
          <a:lstStyle/>
          <a:p>
            <a:endParaRPr lang="en-DE"/>
          </a:p>
        </p:txBody>
      </p:sp>
      <p:sp>
        <p:nvSpPr>
          <p:cNvPr id="1721" name="Google Shape;1721;p28"/>
          <p:cNvSpPr/>
          <p:nvPr/>
        </p:nvSpPr>
        <p:spPr>
          <a:xfrm>
            <a:off x="10726594" y="6202275"/>
            <a:ext cx="246129" cy="169214"/>
          </a:xfrm>
          <a:custGeom>
            <a:avLst/>
            <a:gdLst/>
            <a:ahLst/>
            <a:cxnLst/>
            <a:rect l="l" t="t" r="r" b="b"/>
            <a:pathLst>
              <a:path w="246129" h="169214" extrusionOk="0">
                <a:moveTo>
                  <a:pt x="0" y="0"/>
                </a:moveTo>
                <a:lnTo>
                  <a:pt x="246129" y="0"/>
                </a:lnTo>
                <a:lnTo>
                  <a:pt x="246129" y="169214"/>
                </a:lnTo>
                <a:lnTo>
                  <a:pt x="0" y="169214"/>
                </a:lnTo>
                <a:lnTo>
                  <a:pt x="0" y="0"/>
                </a:lnTo>
                <a:close/>
              </a:path>
            </a:pathLst>
          </a:custGeom>
          <a:blipFill rotWithShape="1">
            <a:blip r:embed="rId10">
              <a:alphaModFix/>
            </a:blip>
            <a:stretch>
              <a:fillRect/>
            </a:stretch>
          </a:blipFill>
          <a:ln>
            <a:noFill/>
          </a:ln>
        </p:spPr>
        <p:txBody>
          <a:bodyPr/>
          <a:lstStyle/>
          <a:p>
            <a:endParaRPr lang="en-DE"/>
          </a:p>
        </p:txBody>
      </p:sp>
      <p:sp>
        <p:nvSpPr>
          <p:cNvPr id="1722" name="Google Shape;1722;p28"/>
          <p:cNvSpPr/>
          <p:nvPr/>
        </p:nvSpPr>
        <p:spPr>
          <a:xfrm>
            <a:off x="10713141" y="7945955"/>
            <a:ext cx="273035" cy="273035"/>
          </a:xfrm>
          <a:custGeom>
            <a:avLst/>
            <a:gdLst/>
            <a:ahLst/>
            <a:cxnLst/>
            <a:rect l="l" t="t" r="r" b="b"/>
            <a:pathLst>
              <a:path w="273035" h="273035" extrusionOk="0">
                <a:moveTo>
                  <a:pt x="0" y="0"/>
                </a:moveTo>
                <a:lnTo>
                  <a:pt x="273035" y="0"/>
                </a:lnTo>
                <a:lnTo>
                  <a:pt x="273035" y="273035"/>
                </a:lnTo>
                <a:lnTo>
                  <a:pt x="0" y="273035"/>
                </a:lnTo>
                <a:lnTo>
                  <a:pt x="0" y="0"/>
                </a:lnTo>
                <a:close/>
              </a:path>
            </a:pathLst>
          </a:custGeom>
          <a:blipFill rotWithShape="1">
            <a:blip r:embed="rId11">
              <a:alphaModFix/>
            </a:blip>
            <a:stretch>
              <a:fillRect/>
            </a:stretch>
          </a:blipFill>
          <a:ln>
            <a:noFill/>
          </a:ln>
        </p:spPr>
        <p:txBody>
          <a:bodyPr/>
          <a:lstStyle/>
          <a:p>
            <a:endParaRPr lang="en-DE"/>
          </a:p>
        </p:txBody>
      </p:sp>
      <p:sp>
        <p:nvSpPr>
          <p:cNvPr id="1723" name="Google Shape;1723;p28"/>
          <p:cNvSpPr/>
          <p:nvPr/>
        </p:nvSpPr>
        <p:spPr>
          <a:xfrm>
            <a:off x="10695283" y="7039233"/>
            <a:ext cx="308750" cy="277875"/>
          </a:xfrm>
          <a:custGeom>
            <a:avLst/>
            <a:gdLst/>
            <a:ahLst/>
            <a:cxnLst/>
            <a:rect l="l" t="t" r="r" b="b"/>
            <a:pathLst>
              <a:path w="308750" h="277875" extrusionOk="0">
                <a:moveTo>
                  <a:pt x="0" y="0"/>
                </a:moveTo>
                <a:lnTo>
                  <a:pt x="308750" y="0"/>
                </a:lnTo>
                <a:lnTo>
                  <a:pt x="308750" y="277875"/>
                </a:lnTo>
                <a:lnTo>
                  <a:pt x="0" y="277875"/>
                </a:lnTo>
                <a:lnTo>
                  <a:pt x="0" y="0"/>
                </a:lnTo>
                <a:close/>
              </a:path>
            </a:pathLst>
          </a:custGeom>
          <a:blipFill rotWithShape="1">
            <a:blip r:embed="rId12">
              <a:alphaModFix/>
            </a:blip>
            <a:stretch>
              <a:fillRect/>
            </a:stretch>
          </a:blipFill>
          <a:ln>
            <a:noFill/>
          </a:ln>
        </p:spPr>
        <p:txBody>
          <a:bodyPr/>
          <a:lstStyle/>
          <a:p>
            <a:endParaRPr lang="en-DE"/>
          </a:p>
        </p:txBody>
      </p:sp>
      <p:sp>
        <p:nvSpPr>
          <p:cNvPr id="1724" name="Google Shape;1724;p28"/>
          <p:cNvSpPr txBox="1"/>
          <p:nvPr/>
        </p:nvSpPr>
        <p:spPr>
          <a:xfrm>
            <a:off x="11382716" y="4269507"/>
            <a:ext cx="5801458"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123 Anywhere St., Any City,ST 12345</a:t>
            </a:r>
            <a:endParaRPr/>
          </a:p>
        </p:txBody>
      </p:sp>
      <p:sp>
        <p:nvSpPr>
          <p:cNvPr id="1725" name="Google Shape;1725;p28"/>
          <p:cNvSpPr txBox="1"/>
          <p:nvPr/>
        </p:nvSpPr>
        <p:spPr>
          <a:xfrm>
            <a:off x="11382716" y="5195130"/>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123-456-7890</a:t>
            </a:r>
            <a:endParaRPr/>
          </a:p>
        </p:txBody>
      </p:sp>
      <p:sp>
        <p:nvSpPr>
          <p:cNvPr id="1726" name="Google Shape;1726;p28"/>
          <p:cNvSpPr txBox="1"/>
          <p:nvPr/>
        </p:nvSpPr>
        <p:spPr>
          <a:xfrm>
            <a:off x="11382716" y="6083689"/>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hello@reallygreatsite.com</a:t>
            </a:r>
            <a:endParaRPr/>
          </a:p>
        </p:txBody>
      </p:sp>
      <p:sp>
        <p:nvSpPr>
          <p:cNvPr id="1727" name="Google Shape;1727;p28"/>
          <p:cNvSpPr txBox="1"/>
          <p:nvPr/>
        </p:nvSpPr>
        <p:spPr>
          <a:xfrm>
            <a:off x="11382716" y="7865335"/>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reallygreatsite.com</a:t>
            </a:r>
            <a:endParaRPr/>
          </a:p>
        </p:txBody>
      </p:sp>
      <p:sp>
        <p:nvSpPr>
          <p:cNvPr id="1728" name="Google Shape;1728;p28"/>
          <p:cNvSpPr txBox="1"/>
          <p:nvPr/>
        </p:nvSpPr>
        <p:spPr>
          <a:xfrm>
            <a:off x="11382716" y="6961033"/>
            <a:ext cx="4892954" cy="396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@reallygreatsite</a:t>
            </a:r>
            <a:endParaRPr/>
          </a:p>
        </p:txBody>
      </p:sp>
      <p:pic>
        <p:nvPicPr>
          <p:cNvPr id="1729" name="Google Shape;1729;p28"/>
          <p:cNvPicPr preferRelativeResize="0"/>
          <p:nvPr/>
        </p:nvPicPr>
        <p:blipFill>
          <a:blip r:embed="rId13">
            <a:alphaModFix/>
          </a:blip>
          <a:stretch>
            <a:fillRect/>
          </a:stretch>
        </p:blipFill>
        <p:spPr>
          <a:xfrm>
            <a:off x="15914049" y="1208575"/>
            <a:ext cx="5419659" cy="1651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grpSp>
        <p:nvGrpSpPr>
          <p:cNvPr id="1734" name="Google Shape;1734;p29"/>
          <p:cNvGrpSpPr/>
          <p:nvPr/>
        </p:nvGrpSpPr>
        <p:grpSpPr>
          <a:xfrm rot="10800000">
            <a:off x="0" y="0"/>
            <a:ext cx="18288000" cy="10431661"/>
            <a:chOff x="0" y="-38100"/>
            <a:chExt cx="4816593" cy="2747433"/>
          </a:xfrm>
        </p:grpSpPr>
        <p:sp>
          <p:nvSpPr>
            <p:cNvPr id="1735" name="Google Shape;1735;p2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736" name="Google Shape;1736;p29"/>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737" name="Google Shape;1737;p29"/>
          <p:cNvPicPr preferRelativeResize="0"/>
          <p:nvPr/>
        </p:nvPicPr>
        <p:blipFill>
          <a:blip r:embed="rId3">
            <a:alphaModFix/>
          </a:blip>
          <a:stretch>
            <a:fillRect/>
          </a:stretch>
        </p:blipFill>
        <p:spPr>
          <a:xfrm>
            <a:off x="8069800" y="1210377"/>
            <a:ext cx="8474250" cy="7937747"/>
          </a:xfrm>
          <a:prstGeom prst="rect">
            <a:avLst/>
          </a:prstGeom>
          <a:noFill/>
          <a:ln>
            <a:noFill/>
          </a:ln>
        </p:spPr>
      </p:pic>
      <p:sp>
        <p:nvSpPr>
          <p:cNvPr id="1738" name="Google Shape;1738;p29"/>
          <p:cNvSpPr txBox="1"/>
          <p:nvPr/>
        </p:nvSpPr>
        <p:spPr>
          <a:xfrm>
            <a:off x="1028700" y="918151"/>
            <a:ext cx="5059131" cy="18065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RESOURCE </a:t>
            </a:r>
            <a:endParaRPr/>
          </a:p>
          <a:p>
            <a:pPr marL="0" marR="0" lvl="0" indent="0" algn="l" rtl="0">
              <a:lnSpc>
                <a:spcPct val="100000"/>
              </a:lnSpc>
              <a:spcBef>
                <a:spcPts val="0"/>
              </a:spcBef>
              <a:spcAft>
                <a:spcPts val="0"/>
              </a:spcAft>
              <a:buNone/>
            </a:pPr>
            <a:r>
              <a:rPr lang="en-US" sz="6999" b="1" i="0" u="none" strike="noStrike" cap="none">
                <a:solidFill>
                  <a:srgbClr val="60C7F6"/>
                </a:solidFill>
                <a:latin typeface="Oswald"/>
                <a:ea typeface="Oswald"/>
                <a:cs typeface="Oswald"/>
                <a:sym typeface="Oswald"/>
              </a:rPr>
              <a:t>PAGE</a:t>
            </a:r>
            <a:endParaRPr/>
          </a:p>
        </p:txBody>
      </p:sp>
      <p:sp>
        <p:nvSpPr>
          <p:cNvPr id="1739" name="Google Shape;1739;p29"/>
          <p:cNvSpPr txBox="1"/>
          <p:nvPr/>
        </p:nvSpPr>
        <p:spPr>
          <a:xfrm>
            <a:off x="1028700" y="3411855"/>
            <a:ext cx="5059200" cy="5541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Use these design resources in your Canva Presentation.</a:t>
            </a:r>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You can find these fonts online too. Happy designing! </a:t>
            </a:r>
            <a:endParaRPr/>
          </a:p>
          <a:p>
            <a:pPr marL="0" marR="0" lvl="0" indent="0" algn="l" rtl="0">
              <a:lnSpc>
                <a:spcPct val="100000"/>
              </a:lnSpc>
              <a:spcBef>
                <a:spcPts val="0"/>
              </a:spcBef>
              <a:spcAft>
                <a:spcPts val="0"/>
              </a:spcAft>
              <a:buNone/>
            </a:pPr>
            <a:endParaRPr sz="2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2400" b="0" i="0" u="none" strike="noStrike" cap="none">
                <a:solidFill>
                  <a:srgbClr val="FFFFFF"/>
                </a:solidFill>
                <a:latin typeface="Montserrat"/>
                <a:ea typeface="Montserrat"/>
                <a:cs typeface="Montserrat"/>
                <a:sym typeface="Montserrat"/>
              </a:rPr>
              <a:t>Don't forget to delete this page before presenting. </a:t>
            </a:r>
            <a:endParaRPr/>
          </a:p>
        </p:txBody>
      </p:sp>
      <p:sp>
        <p:nvSpPr>
          <p:cNvPr id="1740" name="Google Shape;1740;p29"/>
          <p:cNvSpPr txBox="1"/>
          <p:nvPr/>
        </p:nvSpPr>
        <p:spPr>
          <a:xfrm>
            <a:off x="1028700" y="4694491"/>
            <a:ext cx="4676700" cy="716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27" b="0" i="0" u="none" strike="noStrike" cap="none">
                <a:solidFill>
                  <a:srgbClr val="FFFFFF"/>
                </a:solidFill>
                <a:latin typeface="Montserrat"/>
                <a:ea typeface="Montserrat"/>
                <a:cs typeface="Montserrat"/>
                <a:sym typeface="Montserrat"/>
              </a:rPr>
              <a:t>This presentation template uses the following free fonts:</a:t>
            </a:r>
            <a:endParaRPr/>
          </a:p>
        </p:txBody>
      </p:sp>
      <p:sp>
        <p:nvSpPr>
          <p:cNvPr id="1741" name="Google Shape;1741;p29"/>
          <p:cNvSpPr txBox="1"/>
          <p:nvPr/>
        </p:nvSpPr>
        <p:spPr>
          <a:xfrm>
            <a:off x="1028700" y="5955744"/>
            <a:ext cx="5059200" cy="767400"/>
          </a:xfrm>
          <a:prstGeom prst="rect">
            <a:avLst/>
          </a:prstGeom>
          <a:noFill/>
          <a:ln>
            <a:noFill/>
          </a:ln>
        </p:spPr>
        <p:txBody>
          <a:bodyPr spcFirstLastPara="1" wrap="square" lIns="0" tIns="0" rIns="0" bIns="0" anchor="t" anchorCtr="0">
            <a:spAutoFit/>
          </a:bodyPr>
          <a:lstStyle/>
          <a:p>
            <a:pPr marL="358866" marR="0" lvl="1" indent="-179433" algn="l" rtl="0">
              <a:lnSpc>
                <a:spcPct val="100000"/>
              </a:lnSpc>
              <a:spcBef>
                <a:spcPts val="0"/>
              </a:spcBef>
              <a:spcAft>
                <a:spcPts val="0"/>
              </a:spcAft>
              <a:buClr>
                <a:srgbClr val="FFFFFF"/>
              </a:buClr>
              <a:buSzPts val="1662"/>
              <a:buFont typeface="Arial"/>
              <a:buAutoNum type="arabicPeriod"/>
            </a:pPr>
            <a:r>
              <a:rPr lang="en-US" sz="1662" b="0" i="0" u="none" strike="noStrike" cap="none">
                <a:solidFill>
                  <a:srgbClr val="FFFFFF"/>
                </a:solidFill>
                <a:latin typeface="Arial"/>
                <a:ea typeface="Arial"/>
                <a:cs typeface="Arial"/>
                <a:sym typeface="Arial"/>
              </a:rPr>
              <a:t>Titles: Oswald</a:t>
            </a:r>
            <a:endParaRPr/>
          </a:p>
          <a:p>
            <a:pPr marL="358866" marR="0" lvl="1" indent="-179433" algn="l" rtl="0">
              <a:lnSpc>
                <a:spcPct val="100000"/>
              </a:lnSpc>
              <a:spcBef>
                <a:spcPts val="0"/>
              </a:spcBef>
              <a:spcAft>
                <a:spcPts val="0"/>
              </a:spcAft>
              <a:buClr>
                <a:srgbClr val="FFFFFF"/>
              </a:buClr>
              <a:buSzPts val="1662"/>
              <a:buFont typeface="Arial"/>
              <a:buAutoNum type="arabicPeriod"/>
            </a:pPr>
            <a:r>
              <a:rPr lang="en-US" sz="1662" b="0" i="0" u="none" strike="noStrike" cap="none">
                <a:solidFill>
                  <a:srgbClr val="FFFFFF"/>
                </a:solidFill>
                <a:latin typeface="Arial"/>
                <a:ea typeface="Arial"/>
                <a:cs typeface="Arial"/>
                <a:sym typeface="Arial"/>
              </a:rPr>
              <a:t>Headers: Oswald</a:t>
            </a:r>
            <a:endParaRPr/>
          </a:p>
          <a:p>
            <a:pPr marL="358867" marR="0" lvl="1" indent="-179433" algn="l" rtl="0">
              <a:lnSpc>
                <a:spcPct val="100000"/>
              </a:lnSpc>
              <a:spcBef>
                <a:spcPts val="0"/>
              </a:spcBef>
              <a:spcAft>
                <a:spcPts val="0"/>
              </a:spcAft>
              <a:buClr>
                <a:srgbClr val="FFFFFF"/>
              </a:buClr>
              <a:buSzPts val="1662"/>
              <a:buFont typeface="Arial"/>
              <a:buAutoNum type="arabicPeriod"/>
            </a:pPr>
            <a:r>
              <a:rPr lang="en-US" sz="1662" b="0" i="0" u="none" strike="noStrike" cap="none">
                <a:solidFill>
                  <a:srgbClr val="FFFFFF"/>
                </a:solidFill>
                <a:latin typeface="Arial"/>
                <a:ea typeface="Arial"/>
                <a:cs typeface="Arial"/>
                <a:sym typeface="Arial"/>
              </a:rPr>
              <a:t>Body Copy: Montserrat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grpSp>
        <p:nvGrpSpPr>
          <p:cNvPr id="1746" name="Google Shape;1746;p30"/>
          <p:cNvGrpSpPr/>
          <p:nvPr/>
        </p:nvGrpSpPr>
        <p:grpSpPr>
          <a:xfrm rot="10800000">
            <a:off x="-122" y="-66"/>
            <a:ext cx="18288122" cy="10431728"/>
            <a:chOff x="0" y="-38100"/>
            <a:chExt cx="4816593" cy="2747433"/>
          </a:xfrm>
        </p:grpSpPr>
        <p:sp>
          <p:nvSpPr>
            <p:cNvPr id="1747" name="Google Shape;1747;p3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1748" name="Google Shape;1748;p30"/>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749" name="Google Shape;1749;p30"/>
          <p:cNvPicPr preferRelativeResize="0"/>
          <p:nvPr/>
        </p:nvPicPr>
        <p:blipFill>
          <a:blip r:embed="rId3">
            <a:alphaModFix/>
          </a:blip>
          <a:stretch>
            <a:fillRect/>
          </a:stretch>
        </p:blipFill>
        <p:spPr>
          <a:xfrm>
            <a:off x="6617750" y="2753825"/>
            <a:ext cx="6025501" cy="1506375"/>
          </a:xfrm>
          <a:prstGeom prst="rect">
            <a:avLst/>
          </a:prstGeom>
          <a:noFill/>
          <a:ln>
            <a:noFill/>
          </a:ln>
        </p:spPr>
      </p:pic>
      <p:sp>
        <p:nvSpPr>
          <p:cNvPr id="1750" name="Google Shape;1750;p30"/>
          <p:cNvSpPr txBox="1"/>
          <p:nvPr/>
        </p:nvSpPr>
        <p:spPr>
          <a:xfrm>
            <a:off x="3304524" y="8514631"/>
            <a:ext cx="12651900" cy="5388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Montserrat"/>
                <a:ea typeface="Montserrat"/>
                <a:cs typeface="Montserrat"/>
                <a:sym typeface="Montserrat"/>
              </a:rPr>
              <a:t>Happy designing! </a:t>
            </a:r>
            <a:endParaRPr/>
          </a:p>
        </p:txBody>
      </p:sp>
      <p:pic>
        <p:nvPicPr>
          <p:cNvPr id="1751" name="Google Shape;1751;p30"/>
          <p:cNvPicPr preferRelativeResize="0"/>
          <p:nvPr/>
        </p:nvPicPr>
        <p:blipFill>
          <a:blip r:embed="rId4">
            <a:alphaModFix/>
          </a:blip>
          <a:stretch>
            <a:fillRect/>
          </a:stretch>
        </p:blipFill>
        <p:spPr>
          <a:xfrm>
            <a:off x="-1941675" y="0"/>
            <a:ext cx="22825329" cy="10287001"/>
          </a:xfrm>
          <a:prstGeom prst="rect">
            <a:avLst/>
          </a:prstGeom>
          <a:noFill/>
          <a:ln>
            <a:noFill/>
          </a:ln>
        </p:spPr>
      </p:pic>
      <p:sp>
        <p:nvSpPr>
          <p:cNvPr id="1752" name="Google Shape;1752;p30"/>
          <p:cNvSpPr txBox="1"/>
          <p:nvPr/>
        </p:nvSpPr>
        <p:spPr>
          <a:xfrm>
            <a:off x="5767435" y="1152525"/>
            <a:ext cx="7726128" cy="9397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999" b="0" i="0" u="none" strike="noStrike" cap="none">
                <a:solidFill>
                  <a:srgbClr val="60C7F6"/>
                </a:solidFill>
                <a:latin typeface="Archivo Black"/>
                <a:ea typeface="Archivo Black"/>
                <a:cs typeface="Archivo Black"/>
                <a:sym typeface="Archivo Black"/>
              </a:rPr>
              <a:t>CREDITS</a:t>
            </a:r>
            <a:endParaRPr/>
          </a:p>
        </p:txBody>
      </p:sp>
      <p:sp>
        <p:nvSpPr>
          <p:cNvPr id="1753" name="Google Shape;1753;p30"/>
          <p:cNvSpPr txBox="1"/>
          <p:nvPr/>
        </p:nvSpPr>
        <p:spPr>
          <a:xfrm>
            <a:off x="3630197" y="4926944"/>
            <a:ext cx="11810379" cy="1393190"/>
          </a:xfrm>
          <a:prstGeom prst="rect">
            <a:avLst/>
          </a:prstGeom>
          <a:noFill/>
          <a:ln>
            <a:noFill/>
          </a:ln>
        </p:spPr>
        <p:txBody>
          <a:bodyPr spcFirstLastPara="1" wrap="square" lIns="0" tIns="0" rIns="0" bIns="0" anchor="t" anchorCtr="0">
            <a:spAutoFit/>
          </a:bodyPr>
          <a:lstStyle/>
          <a:p>
            <a:pPr marL="0" marR="0" lvl="0" indent="0" algn="ctr" rtl="0">
              <a:lnSpc>
                <a:spcPct val="130006"/>
              </a:lnSpc>
              <a:spcBef>
                <a:spcPts val="0"/>
              </a:spcBef>
              <a:spcAft>
                <a:spcPts val="0"/>
              </a:spcAft>
              <a:buNone/>
            </a:pPr>
            <a:r>
              <a:rPr lang="en-US" sz="4299" b="0" i="0" u="none" strike="noStrike" cap="none">
                <a:solidFill>
                  <a:srgbClr val="FFFFFF"/>
                </a:solidFill>
                <a:latin typeface="Montserrat"/>
                <a:ea typeface="Montserrat"/>
                <a:cs typeface="Montserrat"/>
                <a:sym typeface="Montserrat"/>
              </a:rPr>
              <a:t>This presentation template is free for everyone to use thanks to the following:</a:t>
            </a:r>
            <a:endParaRPr/>
          </a:p>
        </p:txBody>
      </p:sp>
      <p:sp>
        <p:nvSpPr>
          <p:cNvPr id="1754" name="Google Shape;1754;p30"/>
          <p:cNvSpPr txBox="1"/>
          <p:nvPr/>
        </p:nvSpPr>
        <p:spPr>
          <a:xfrm>
            <a:off x="3304524" y="7095406"/>
            <a:ext cx="12651949" cy="8509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b="0" i="0" u="none" strike="noStrike" cap="none">
                <a:solidFill>
                  <a:srgbClr val="FFFFFF"/>
                </a:solidFill>
                <a:latin typeface="Montserrat"/>
                <a:ea typeface="Montserrat"/>
                <a:cs typeface="Montserrat"/>
                <a:sym typeface="Montserrat"/>
              </a:rPr>
              <a:t>SlidesCarnival for the presentation template</a:t>
            </a:r>
            <a:endParaRPr/>
          </a:p>
          <a:p>
            <a:pPr marL="0" marR="0" lvl="0" indent="0" algn="ctr" rtl="0">
              <a:lnSpc>
                <a:spcPct val="140000"/>
              </a:lnSpc>
              <a:spcBef>
                <a:spcPts val="0"/>
              </a:spcBef>
              <a:spcAft>
                <a:spcPts val="0"/>
              </a:spcAft>
              <a:buNone/>
            </a:pPr>
            <a:r>
              <a:rPr lang="en-US" sz="2500" b="0" i="0" u="none" strike="noStrike" cap="none">
                <a:solidFill>
                  <a:srgbClr val="FFFFFF"/>
                </a:solidFill>
                <a:latin typeface="Montserrat"/>
                <a:ea typeface="Montserrat"/>
                <a:cs typeface="Montserrat"/>
                <a:sym typeface="Montserrat"/>
              </a:rPr>
              <a:t>Pexels for the photos</a:t>
            </a:r>
            <a:endParaRPr/>
          </a:p>
        </p:txBody>
      </p:sp>
      <p:grpSp>
        <p:nvGrpSpPr>
          <p:cNvPr id="1755" name="Google Shape;1755;p30"/>
          <p:cNvGrpSpPr/>
          <p:nvPr/>
        </p:nvGrpSpPr>
        <p:grpSpPr>
          <a:xfrm>
            <a:off x="888177" y="2575755"/>
            <a:ext cx="3114596" cy="80027"/>
            <a:chOff x="0" y="0"/>
            <a:chExt cx="4152794" cy="106703"/>
          </a:xfrm>
        </p:grpSpPr>
        <p:grpSp>
          <p:nvGrpSpPr>
            <p:cNvPr id="1756" name="Google Shape;1756;p30"/>
            <p:cNvGrpSpPr/>
            <p:nvPr/>
          </p:nvGrpSpPr>
          <p:grpSpPr>
            <a:xfrm>
              <a:off x="0" y="0"/>
              <a:ext cx="106703" cy="106703"/>
              <a:chOff x="0" y="0"/>
              <a:chExt cx="812800" cy="812800"/>
            </a:xfrm>
          </p:grpSpPr>
          <p:sp>
            <p:nvSpPr>
              <p:cNvPr id="1757" name="Google Shape;1757;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59" name="Google Shape;1759;p30"/>
            <p:cNvGrpSpPr/>
            <p:nvPr/>
          </p:nvGrpSpPr>
          <p:grpSpPr>
            <a:xfrm>
              <a:off x="1348697" y="0"/>
              <a:ext cx="106703" cy="106703"/>
              <a:chOff x="0" y="0"/>
              <a:chExt cx="812800" cy="812800"/>
            </a:xfrm>
          </p:grpSpPr>
          <p:sp>
            <p:nvSpPr>
              <p:cNvPr id="1760" name="Google Shape;1760;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62" name="Google Shape;1762;p30"/>
            <p:cNvGrpSpPr/>
            <p:nvPr/>
          </p:nvGrpSpPr>
          <p:grpSpPr>
            <a:xfrm>
              <a:off x="1798263" y="0"/>
              <a:ext cx="106703" cy="106703"/>
              <a:chOff x="0" y="0"/>
              <a:chExt cx="812800" cy="812800"/>
            </a:xfrm>
          </p:grpSpPr>
          <p:sp>
            <p:nvSpPr>
              <p:cNvPr id="1763" name="Google Shape;1763;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65" name="Google Shape;1765;p30"/>
            <p:cNvGrpSpPr/>
            <p:nvPr/>
          </p:nvGrpSpPr>
          <p:grpSpPr>
            <a:xfrm>
              <a:off x="2247828" y="0"/>
              <a:ext cx="106703" cy="106703"/>
              <a:chOff x="0" y="0"/>
              <a:chExt cx="812800" cy="812800"/>
            </a:xfrm>
          </p:grpSpPr>
          <p:sp>
            <p:nvSpPr>
              <p:cNvPr id="1766" name="Google Shape;1766;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68" name="Google Shape;1768;p30"/>
            <p:cNvGrpSpPr/>
            <p:nvPr/>
          </p:nvGrpSpPr>
          <p:grpSpPr>
            <a:xfrm>
              <a:off x="2697394" y="0"/>
              <a:ext cx="106703" cy="106703"/>
              <a:chOff x="0" y="0"/>
              <a:chExt cx="812800" cy="812800"/>
            </a:xfrm>
          </p:grpSpPr>
          <p:sp>
            <p:nvSpPr>
              <p:cNvPr id="1769" name="Google Shape;176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1" name="Google Shape;1771;p30"/>
            <p:cNvGrpSpPr/>
            <p:nvPr/>
          </p:nvGrpSpPr>
          <p:grpSpPr>
            <a:xfrm>
              <a:off x="3146959" y="0"/>
              <a:ext cx="106703" cy="106703"/>
              <a:chOff x="0" y="0"/>
              <a:chExt cx="812800" cy="812800"/>
            </a:xfrm>
          </p:grpSpPr>
          <p:sp>
            <p:nvSpPr>
              <p:cNvPr id="1772" name="Google Shape;177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4" name="Google Shape;1774;p30"/>
            <p:cNvGrpSpPr/>
            <p:nvPr/>
          </p:nvGrpSpPr>
          <p:grpSpPr>
            <a:xfrm>
              <a:off x="449566" y="0"/>
              <a:ext cx="106703" cy="106703"/>
              <a:chOff x="0" y="0"/>
              <a:chExt cx="812800" cy="812800"/>
            </a:xfrm>
          </p:grpSpPr>
          <p:sp>
            <p:nvSpPr>
              <p:cNvPr id="1775" name="Google Shape;177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7" name="Google Shape;1777;p30"/>
            <p:cNvGrpSpPr/>
            <p:nvPr/>
          </p:nvGrpSpPr>
          <p:grpSpPr>
            <a:xfrm>
              <a:off x="899131" y="0"/>
              <a:ext cx="106703" cy="106703"/>
              <a:chOff x="0" y="0"/>
              <a:chExt cx="812800" cy="812800"/>
            </a:xfrm>
          </p:grpSpPr>
          <p:sp>
            <p:nvSpPr>
              <p:cNvPr id="1778" name="Google Shape;1778;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0" name="Google Shape;1780;p30"/>
            <p:cNvGrpSpPr/>
            <p:nvPr/>
          </p:nvGrpSpPr>
          <p:grpSpPr>
            <a:xfrm>
              <a:off x="3596525" y="0"/>
              <a:ext cx="106703" cy="106703"/>
              <a:chOff x="0" y="0"/>
              <a:chExt cx="812800" cy="812800"/>
            </a:xfrm>
          </p:grpSpPr>
          <p:sp>
            <p:nvSpPr>
              <p:cNvPr id="1781" name="Google Shape;1781;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3" name="Google Shape;1783;p30"/>
            <p:cNvGrpSpPr/>
            <p:nvPr/>
          </p:nvGrpSpPr>
          <p:grpSpPr>
            <a:xfrm>
              <a:off x="4046091" y="0"/>
              <a:ext cx="106703" cy="106703"/>
              <a:chOff x="0" y="0"/>
              <a:chExt cx="812800" cy="812800"/>
            </a:xfrm>
          </p:grpSpPr>
          <p:sp>
            <p:nvSpPr>
              <p:cNvPr id="1784" name="Google Shape;1784;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603CBD0-D0BD-A13F-BFD0-93599A86BB51}"/>
              </a:ext>
            </a:extLst>
          </p:cNvPr>
          <p:cNvSpPr>
            <a:spLocks noGrp="1"/>
          </p:cNvSpPr>
          <p:nvPr>
            <p:ph type="subTitle" idx="1"/>
          </p:nvPr>
        </p:nvSpPr>
        <p:spPr>
          <a:xfrm>
            <a:off x="1297800" y="2876550"/>
            <a:ext cx="15512400" cy="4533900"/>
          </a:xfrm>
        </p:spPr>
        <p:txBody>
          <a:bodyPr>
            <a:normAutofit fontScale="25000" lnSpcReduction="20000"/>
          </a:bodyPr>
          <a:lstStyle/>
          <a:p>
            <a:pPr>
              <a:lnSpc>
                <a:spcPct val="170000"/>
              </a:lnSpc>
              <a:buFont typeface="Arial" panose="020B0604020202020204" pitchFamily="34" charset="0"/>
              <a:buChar char="•"/>
            </a:pPr>
            <a:r>
              <a:rPr lang="en-GB" sz="12800" b="1" dirty="0">
                <a:latin typeface="+mn-lt"/>
              </a:rPr>
              <a:t>Hypotheses Tested:</a:t>
            </a:r>
            <a:br>
              <a:rPr lang="en-GB" sz="12800" dirty="0">
                <a:latin typeface="+mn-lt"/>
              </a:rPr>
            </a:br>
            <a:r>
              <a:rPr lang="en-GB" sz="12800" dirty="0">
                <a:latin typeface="+mn-lt"/>
              </a:rPr>
              <a:t>H1: Automation risk correlates with higher unemployment</a:t>
            </a:r>
            <a:br>
              <a:rPr lang="en-GB" sz="12800" dirty="0">
                <a:latin typeface="+mn-lt"/>
              </a:rPr>
            </a:br>
            <a:r>
              <a:rPr lang="en-GB" sz="12800" dirty="0">
                <a:latin typeface="+mn-lt"/>
              </a:rPr>
              <a:t>H2: AI-adopting industries show productivity gains but shrinking workforce growth</a:t>
            </a:r>
            <a:br>
              <a:rPr lang="en-GB" sz="12800" dirty="0">
                <a:latin typeface="+mn-lt"/>
              </a:rPr>
            </a:br>
            <a:r>
              <a:rPr lang="en-GB" sz="12800" dirty="0">
                <a:latin typeface="+mn-lt"/>
              </a:rPr>
              <a:t>H3: Public sentiment on AI is increasingly negative</a:t>
            </a:r>
            <a:br>
              <a:rPr lang="en-GB" sz="12800" dirty="0">
                <a:latin typeface="+mn-lt"/>
              </a:rPr>
            </a:br>
            <a:r>
              <a:rPr lang="en-GB" sz="12800" dirty="0">
                <a:latin typeface="+mn-lt"/>
              </a:rPr>
              <a:t>H4: Creative roles are less automatable</a:t>
            </a:r>
          </a:p>
          <a:p>
            <a:pPr>
              <a:lnSpc>
                <a:spcPct val="170000"/>
              </a:lnSpc>
              <a:buFont typeface="Arial" panose="020B0604020202020204" pitchFamily="34" charset="0"/>
              <a:buChar char="•"/>
            </a:pPr>
            <a:r>
              <a:rPr lang="en-GB" sz="12800" b="1" dirty="0">
                <a:latin typeface="+mn-lt"/>
              </a:rPr>
              <a:t>Process:</a:t>
            </a:r>
            <a:r>
              <a:rPr lang="en-GB" sz="12800" dirty="0">
                <a:latin typeface="+mn-lt"/>
              </a:rPr>
              <a:t> Data collection → Cleaning → Enrichment → EDA → Hypothesis Testing</a:t>
            </a:r>
          </a:p>
          <a:p>
            <a:endParaRPr lang="en-DE" dirty="0"/>
          </a:p>
        </p:txBody>
      </p:sp>
      <p:sp>
        <p:nvSpPr>
          <p:cNvPr id="3" name="Title 2">
            <a:extLst>
              <a:ext uri="{FF2B5EF4-FFF2-40B4-BE49-F238E27FC236}">
                <a16:creationId xmlns:a16="http://schemas.microsoft.com/office/drawing/2014/main" id="{95ED6DD8-89B1-DBC5-F543-623AD935D86E}"/>
              </a:ext>
            </a:extLst>
          </p:cNvPr>
          <p:cNvSpPr>
            <a:spLocks noGrp="1"/>
          </p:cNvSpPr>
          <p:nvPr>
            <p:ph type="title"/>
          </p:nvPr>
        </p:nvSpPr>
        <p:spPr>
          <a:xfrm>
            <a:off x="2115200" y="1492825"/>
            <a:ext cx="15512400" cy="1143000"/>
          </a:xfrm>
        </p:spPr>
        <p:txBody>
          <a:bodyPr>
            <a:normAutofit fontScale="90000"/>
          </a:bodyPr>
          <a:lstStyle/>
          <a:p>
            <a:r>
              <a:rPr lang="en-GB" dirty="0">
                <a:solidFill>
                  <a:schemeClr val="bg1"/>
                </a:solidFill>
              </a:rPr>
              <a:t>Project Overview – Hypotheses &amp; Process</a:t>
            </a:r>
            <a:endParaRPr lang="en-DE" dirty="0">
              <a:solidFill>
                <a:schemeClr val="bg1"/>
              </a:solidFill>
            </a:endParaRPr>
          </a:p>
        </p:txBody>
      </p:sp>
    </p:spTree>
    <p:extLst>
      <p:ext uri="{BB962C8B-B14F-4D97-AF65-F5344CB8AC3E}">
        <p14:creationId xmlns:p14="http://schemas.microsoft.com/office/powerpoint/2010/main" val="283843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72EB72FB-AADE-FF88-A754-EA9940EA3723}"/>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D4762267-9DEB-2C1C-F3EE-04966554F6C5}"/>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B1523344-3106-E1A6-B49A-5579FE6FE744}"/>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a:extLst>
                <a:ext uri="{FF2B5EF4-FFF2-40B4-BE49-F238E27FC236}">
                  <a16:creationId xmlns:a16="http://schemas.microsoft.com/office/drawing/2014/main" id="{2461FFDE-1BCD-0A03-CD01-AA3104CD50B0}"/>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a:extLst>
              <a:ext uri="{FF2B5EF4-FFF2-40B4-BE49-F238E27FC236}">
                <a16:creationId xmlns:a16="http://schemas.microsoft.com/office/drawing/2014/main" id="{8FE46289-A4DA-CD3A-8BD4-BFF1B1DA5B8D}"/>
              </a:ext>
            </a:extLst>
          </p:cNvPr>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a:extLst>
              <a:ext uri="{FF2B5EF4-FFF2-40B4-BE49-F238E27FC236}">
                <a16:creationId xmlns:a16="http://schemas.microsoft.com/office/drawing/2014/main" id="{292A2226-8E43-15A6-5FBE-1E3ED459FB1B}"/>
              </a:ext>
            </a:extLst>
          </p:cNvPr>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a:extLst>
              <a:ext uri="{FF2B5EF4-FFF2-40B4-BE49-F238E27FC236}">
                <a16:creationId xmlns:a16="http://schemas.microsoft.com/office/drawing/2014/main" id="{99ADC4FC-0800-E5CA-AB01-6BD3DD31BDED}"/>
              </a:ext>
            </a:extLst>
          </p:cNvPr>
          <p:cNvSpPr/>
          <p:nvPr/>
        </p:nvSpPr>
        <p:spPr>
          <a:xfrm>
            <a:off x="4724297" y="2187741"/>
            <a:ext cx="12322351" cy="7507542"/>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pPr>
              <a:lnSpc>
                <a:spcPct val="150000"/>
              </a:lnSpc>
              <a:buFont typeface="Arial" panose="020B0604020202020204" pitchFamily="34" charset="0"/>
              <a:buChar char="•"/>
            </a:pPr>
            <a:r>
              <a:rPr lang="en-GB" sz="3600" b="1" dirty="0">
                <a:solidFill>
                  <a:schemeClr val="bg1"/>
                </a:solidFill>
                <a:latin typeface="+mn-lt"/>
              </a:rPr>
              <a:t>Challenges:</a:t>
            </a:r>
            <a:endParaRPr lang="en-GB" sz="3600" dirty="0">
              <a:solidFill>
                <a:schemeClr val="bg1"/>
              </a:solidFill>
              <a:latin typeface="+mn-lt"/>
            </a:endParaRPr>
          </a:p>
          <a:p>
            <a:pPr marL="742950" lvl="1" indent="-285750">
              <a:lnSpc>
                <a:spcPct val="150000"/>
              </a:lnSpc>
              <a:buFont typeface="Arial" panose="020B0604020202020204" pitchFamily="34" charset="0"/>
              <a:buChar char="•"/>
            </a:pPr>
            <a:r>
              <a:rPr lang="en-GB" sz="3600" dirty="0">
                <a:solidFill>
                  <a:schemeClr val="bg1"/>
                </a:solidFill>
                <a:latin typeface="+mn-lt"/>
              </a:rPr>
              <a:t>Missing job growth data</a:t>
            </a:r>
          </a:p>
          <a:p>
            <a:pPr marL="742950" lvl="1" indent="-285750">
              <a:lnSpc>
                <a:spcPct val="150000"/>
              </a:lnSpc>
              <a:buFont typeface="Arial" panose="020B0604020202020204" pitchFamily="34" charset="0"/>
              <a:buChar char="•"/>
            </a:pPr>
            <a:r>
              <a:rPr lang="en-GB" sz="3600" dirty="0">
                <a:solidFill>
                  <a:schemeClr val="bg1"/>
                </a:solidFill>
                <a:latin typeface="+mn-lt"/>
              </a:rPr>
              <a:t>Inconsistent date formats</a:t>
            </a:r>
          </a:p>
          <a:p>
            <a:pPr marL="742950" lvl="1" indent="-285750">
              <a:lnSpc>
                <a:spcPct val="150000"/>
              </a:lnSpc>
              <a:buFont typeface="Arial" panose="020B0604020202020204" pitchFamily="34" charset="0"/>
              <a:buChar char="•"/>
            </a:pPr>
            <a:r>
              <a:rPr lang="en-GB" sz="3600" dirty="0">
                <a:solidFill>
                  <a:schemeClr val="bg1"/>
                </a:solidFill>
                <a:latin typeface="+mn-lt"/>
              </a:rPr>
              <a:t>Duplicates in social media datasets</a:t>
            </a:r>
          </a:p>
          <a:p>
            <a:pPr marL="742950" lvl="1" indent="-285750">
              <a:lnSpc>
                <a:spcPct val="150000"/>
              </a:lnSpc>
              <a:buFont typeface="Arial" panose="020B0604020202020204" pitchFamily="34" charset="0"/>
              <a:buChar char="•"/>
            </a:pPr>
            <a:r>
              <a:rPr lang="en-GB" sz="3600" dirty="0">
                <a:solidFill>
                  <a:schemeClr val="bg1"/>
                </a:solidFill>
                <a:latin typeface="+mn-lt"/>
              </a:rPr>
              <a:t>Sentiment analysis needed preprocessing</a:t>
            </a:r>
          </a:p>
          <a:p>
            <a:pPr>
              <a:lnSpc>
                <a:spcPct val="150000"/>
              </a:lnSpc>
              <a:buFont typeface="Arial" panose="020B0604020202020204" pitchFamily="34" charset="0"/>
              <a:buChar char="•"/>
            </a:pPr>
            <a:r>
              <a:rPr lang="en-GB" sz="3600" b="1" dirty="0">
                <a:solidFill>
                  <a:schemeClr val="bg1"/>
                </a:solidFill>
                <a:latin typeface="+mn-lt"/>
              </a:rPr>
              <a:t>Techniques Used:</a:t>
            </a:r>
            <a:r>
              <a:rPr lang="en-GB" sz="3600" dirty="0">
                <a:solidFill>
                  <a:schemeClr val="bg1"/>
                </a:solidFill>
                <a:latin typeface="+mn-lt"/>
              </a:rPr>
              <a:t> Regex, string normalization, column merging</a:t>
            </a:r>
          </a:p>
        </p:txBody>
      </p:sp>
      <p:sp>
        <p:nvSpPr>
          <p:cNvPr id="936" name="Google Shape;936;p17">
            <a:extLst>
              <a:ext uri="{FF2B5EF4-FFF2-40B4-BE49-F238E27FC236}">
                <a16:creationId xmlns:a16="http://schemas.microsoft.com/office/drawing/2014/main" id="{D1CE3D85-CF50-6892-E43E-EADEA28913B0}"/>
              </a:ext>
            </a:extLst>
          </p:cNvPr>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41" name="Google Shape;941;p17">
            <a:extLst>
              <a:ext uri="{FF2B5EF4-FFF2-40B4-BE49-F238E27FC236}">
                <a16:creationId xmlns:a16="http://schemas.microsoft.com/office/drawing/2014/main" id="{0F71E834-DAD8-2734-3F1E-A57C06B973F8}"/>
              </a:ext>
            </a:extLst>
          </p:cNvPr>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a:extLst>
              <a:ext uri="{FF2B5EF4-FFF2-40B4-BE49-F238E27FC236}">
                <a16:creationId xmlns:a16="http://schemas.microsoft.com/office/drawing/2014/main" id="{9F47330B-5005-CA36-1B69-DBEF5D0C5307}"/>
              </a:ext>
            </a:extLst>
          </p:cNvPr>
          <p:cNvSpPr txBox="1"/>
          <p:nvPr/>
        </p:nvSpPr>
        <p:spPr>
          <a:xfrm>
            <a:off x="4140952" y="918973"/>
            <a:ext cx="12681792"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400" dirty="0">
                <a:solidFill>
                  <a:schemeClr val="bg1"/>
                </a:solidFill>
                <a:latin typeface="+mj-lt"/>
              </a:rPr>
              <a:t>     Data Wrangling &amp; Cleaning – Challenges</a:t>
            </a:r>
            <a:endParaRPr sz="4400" dirty="0">
              <a:solidFill>
                <a:schemeClr val="bg1"/>
              </a:solidFill>
              <a:latin typeface="+mj-lt"/>
            </a:endParaRPr>
          </a:p>
        </p:txBody>
      </p:sp>
      <p:grpSp>
        <p:nvGrpSpPr>
          <p:cNvPr id="944" name="Google Shape;944;p17">
            <a:extLst>
              <a:ext uri="{FF2B5EF4-FFF2-40B4-BE49-F238E27FC236}">
                <a16:creationId xmlns:a16="http://schemas.microsoft.com/office/drawing/2014/main" id="{0FF01D26-7C4D-AFFA-4782-BDFD9109B642}"/>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1D174474-4EAA-A4EA-2505-066D2BBF17F6}"/>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76B68B7D-8489-B2D3-417E-3DA6DB391CD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0F680D39-BCDB-B4FE-0471-E1C0ABC022D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CB3A7614-624A-498D-8837-1CB89EEB340B}"/>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049A3B56-E9A6-57C8-6D26-BBE5CEBDD25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BCE86FEA-EAF7-EC49-09E6-29FFA792D45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B69F683A-77A8-A2CB-60D7-B14DD3C3C191}"/>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CC4D803E-3DDE-B90E-E340-50347DA7926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D19D3F32-D6F6-A089-4E98-0AC08196EFA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D4FFC41C-727E-E7DA-6F35-ACA0A7E84B51}"/>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C975E2AF-5FB9-F823-FA7C-B52CCC463BE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C7E85902-187D-0C00-33E4-579F0F4FE32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E8E56A91-E4D5-EB1F-0CD7-C8D131162823}"/>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19C7D020-0748-CE1A-5B64-4ACFD2F4540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D687BFE5-65B2-3B97-2557-B6FAA0C66EA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921F920F-0C73-3F0A-358E-9F4EB11DF9B3}"/>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3417F5AE-A01B-6ACD-F8E3-05590D6FD23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8A90B42C-EE5C-D957-E18F-AD4ADF55D94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C6AFF3A9-354A-7251-4D9E-7FC48F82B895}"/>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F6088A01-D2B4-5498-4E96-A54C927D6C1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160D386D-9419-BB2E-D6D7-256C14732EA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9C0AA6B9-1869-22C1-6CAB-5EF4A196BE9C}"/>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2ECC1060-6967-97C8-FFF9-A5C055DCAC9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C30F2B03-BE25-7AEF-09B5-8A689FBB0A4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00ACC054-3451-738A-D05C-01A70E0D04D6}"/>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EAB93335-CAC6-825A-064F-29FB042DD10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F8EF87A0-DE69-BE99-44FD-CB57901E4CF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42608B3A-78A6-6D5B-7B6D-9FD813288F32}"/>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33C1B1F1-CB5F-30E2-44A2-9314BAA51D2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F74923CB-BA85-52EB-3BC7-24C11D4F16C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D19CE92F-74A8-EEB6-173A-241616BB716F}"/>
              </a:ext>
            </a:extLst>
          </p:cNvPr>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2D76DB14-B842-20AC-CAF7-4BB1FAA6F962}"/>
              </a:ext>
            </a:extLst>
          </p:cNvPr>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a:extLst>
              <a:ext uri="{FF2B5EF4-FFF2-40B4-BE49-F238E27FC236}">
                <a16:creationId xmlns:a16="http://schemas.microsoft.com/office/drawing/2014/main" id="{3B49311F-890F-2621-68FB-89F078275A86}"/>
              </a:ext>
            </a:extLst>
          </p:cNvPr>
          <p:cNvPicPr preferRelativeResize="0"/>
          <p:nvPr/>
        </p:nvPicPr>
        <p:blipFill>
          <a:blip r:embed="rId9">
            <a:alphaModFix/>
          </a:blip>
          <a:stretch>
            <a:fillRect/>
          </a:stretch>
        </p:blipFill>
        <p:spPr>
          <a:xfrm>
            <a:off x="-329774" y="591718"/>
            <a:ext cx="5427995" cy="9467982"/>
          </a:xfrm>
          <a:prstGeom prst="rect">
            <a:avLst/>
          </a:prstGeom>
          <a:noFill/>
          <a:ln>
            <a:noFill/>
          </a:ln>
        </p:spPr>
      </p:pic>
    </p:spTree>
    <p:extLst>
      <p:ext uri="{BB962C8B-B14F-4D97-AF65-F5344CB8AC3E}">
        <p14:creationId xmlns:p14="http://schemas.microsoft.com/office/powerpoint/2010/main" val="59692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FECB5688-BDB0-D55D-1537-EC23AC81E917}"/>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A254821E-1FC3-6F09-27E9-17C68B05A4D1}"/>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3C72034C-2724-790A-9AEC-B19A13357C84}"/>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a:extLst>
                <a:ext uri="{FF2B5EF4-FFF2-40B4-BE49-F238E27FC236}">
                  <a16:creationId xmlns:a16="http://schemas.microsoft.com/office/drawing/2014/main" id="{8417D9DA-AEFD-7070-5AD6-2D6349BD667C}"/>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a:extLst>
              <a:ext uri="{FF2B5EF4-FFF2-40B4-BE49-F238E27FC236}">
                <a16:creationId xmlns:a16="http://schemas.microsoft.com/office/drawing/2014/main" id="{20AA40C6-41E5-7D1C-429F-88974C3ADE1D}"/>
              </a:ext>
            </a:extLst>
          </p:cNvPr>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a:extLst>
              <a:ext uri="{FF2B5EF4-FFF2-40B4-BE49-F238E27FC236}">
                <a16:creationId xmlns:a16="http://schemas.microsoft.com/office/drawing/2014/main" id="{D1F8F8D7-34F3-514B-6F34-5B03B738FCBB}"/>
              </a:ext>
            </a:extLst>
          </p:cNvPr>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a:extLst>
              <a:ext uri="{FF2B5EF4-FFF2-40B4-BE49-F238E27FC236}">
                <a16:creationId xmlns:a16="http://schemas.microsoft.com/office/drawing/2014/main" id="{40DA795C-E366-30CD-A6B7-0F758F16560F}"/>
              </a:ext>
            </a:extLst>
          </p:cNvPr>
          <p:cNvSpPr/>
          <p:nvPr/>
        </p:nvSpPr>
        <p:spPr>
          <a:xfrm>
            <a:off x="4724297" y="1923337"/>
            <a:ext cx="12322351" cy="6944694"/>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pPr marL="571500" indent="-571500">
              <a:lnSpc>
                <a:spcPct val="150000"/>
              </a:lnSpc>
              <a:buFont typeface="Arial" panose="020B0604020202020204" pitchFamily="34" charset="0"/>
              <a:buChar char="•"/>
            </a:pPr>
            <a:r>
              <a:rPr lang="en-GB" sz="3600" b="1" dirty="0">
                <a:solidFill>
                  <a:schemeClr val="bg1"/>
                </a:solidFill>
              </a:rPr>
              <a:t>APIs Used:</a:t>
            </a:r>
            <a:endParaRPr lang="en-GB" sz="3600" dirty="0">
              <a:solidFill>
                <a:schemeClr val="bg1"/>
              </a:solidFill>
            </a:endParaRPr>
          </a:p>
          <a:p>
            <a:pPr marL="571500" indent="-571500">
              <a:lnSpc>
                <a:spcPct val="150000"/>
              </a:lnSpc>
              <a:buFont typeface="Arial" panose="020B0604020202020204" pitchFamily="34" charset="0"/>
              <a:buChar char="•"/>
            </a:pPr>
            <a:r>
              <a:rPr lang="en-GB" sz="3600" dirty="0">
                <a:solidFill>
                  <a:schemeClr val="bg1"/>
                </a:solidFill>
              </a:rPr>
              <a:t>Twitter API for sentiment data</a:t>
            </a:r>
          </a:p>
          <a:p>
            <a:pPr marL="571500" indent="-571500">
              <a:lnSpc>
                <a:spcPct val="150000"/>
              </a:lnSpc>
              <a:buFont typeface="Arial" panose="020B0604020202020204" pitchFamily="34" charset="0"/>
              <a:buChar char="•"/>
            </a:pPr>
            <a:r>
              <a:rPr lang="en-GB" sz="3600" dirty="0">
                <a:solidFill>
                  <a:schemeClr val="bg1"/>
                </a:solidFill>
              </a:rPr>
              <a:t>Hugging Face NLP models for sentiment classification</a:t>
            </a:r>
          </a:p>
          <a:p>
            <a:pPr marL="571500" indent="-571500">
              <a:lnSpc>
                <a:spcPct val="150000"/>
              </a:lnSpc>
              <a:buFont typeface="Arial" panose="020B0604020202020204" pitchFamily="34" charset="0"/>
              <a:buChar char="•"/>
            </a:pPr>
            <a:r>
              <a:rPr lang="en-GB" sz="3600" b="1" dirty="0">
                <a:solidFill>
                  <a:schemeClr val="bg1"/>
                </a:solidFill>
              </a:rPr>
              <a:t>Web Scraping:</a:t>
            </a:r>
            <a:endParaRPr lang="en-GB" sz="3600" dirty="0">
              <a:solidFill>
                <a:schemeClr val="bg1"/>
              </a:solidFill>
            </a:endParaRPr>
          </a:p>
          <a:p>
            <a:pPr marL="571500" indent="-571500">
              <a:lnSpc>
                <a:spcPct val="150000"/>
              </a:lnSpc>
              <a:buFont typeface="Arial" panose="020B0604020202020204" pitchFamily="34" charset="0"/>
              <a:buChar char="•"/>
            </a:pPr>
            <a:r>
              <a:rPr lang="en-GB" sz="3600" dirty="0">
                <a:solidFill>
                  <a:schemeClr val="bg1"/>
                </a:solidFill>
              </a:rPr>
              <a:t>Job automation risk indices from academic sites</a:t>
            </a:r>
          </a:p>
          <a:p>
            <a:pPr marL="571500" indent="-571500">
              <a:lnSpc>
                <a:spcPct val="150000"/>
              </a:lnSpc>
              <a:buFont typeface="Arial" panose="020B0604020202020204" pitchFamily="34" charset="0"/>
              <a:buChar char="•"/>
            </a:pPr>
            <a:r>
              <a:rPr lang="en-GB" sz="3600" b="1" dirty="0">
                <a:solidFill>
                  <a:schemeClr val="bg1"/>
                </a:solidFill>
              </a:rPr>
              <a:t>Outcome:</a:t>
            </a:r>
            <a:r>
              <a:rPr lang="en-GB" sz="3600" dirty="0">
                <a:solidFill>
                  <a:schemeClr val="bg1"/>
                </a:solidFill>
              </a:rPr>
              <a:t> Created a rich dataset combining numerical trends with qualitative sentiment</a:t>
            </a:r>
          </a:p>
        </p:txBody>
      </p:sp>
      <p:sp>
        <p:nvSpPr>
          <p:cNvPr id="936" name="Google Shape;936;p17">
            <a:extLst>
              <a:ext uri="{FF2B5EF4-FFF2-40B4-BE49-F238E27FC236}">
                <a16:creationId xmlns:a16="http://schemas.microsoft.com/office/drawing/2014/main" id="{46879A17-0E4E-E016-FE52-327EF4A0BF2D}"/>
              </a:ext>
            </a:extLst>
          </p:cNvPr>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41" name="Google Shape;941;p17">
            <a:extLst>
              <a:ext uri="{FF2B5EF4-FFF2-40B4-BE49-F238E27FC236}">
                <a16:creationId xmlns:a16="http://schemas.microsoft.com/office/drawing/2014/main" id="{6DA8554F-2783-36CF-8CE1-89ED01A3B5C4}"/>
              </a:ext>
            </a:extLst>
          </p:cNvPr>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a:extLst>
              <a:ext uri="{FF2B5EF4-FFF2-40B4-BE49-F238E27FC236}">
                <a16:creationId xmlns:a16="http://schemas.microsoft.com/office/drawing/2014/main" id="{6BE186C0-2CA2-FABE-AB1C-50572A7DDC1A}"/>
              </a:ext>
            </a:extLst>
          </p:cNvPr>
          <p:cNvSpPr txBox="1"/>
          <p:nvPr/>
        </p:nvSpPr>
        <p:spPr>
          <a:xfrm>
            <a:off x="4140952" y="918973"/>
            <a:ext cx="12681792"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400" dirty="0">
                <a:solidFill>
                  <a:schemeClr val="bg1"/>
                </a:solidFill>
                <a:latin typeface="+mj-lt"/>
              </a:rPr>
              <a:t>     </a:t>
            </a:r>
            <a:r>
              <a:rPr lang="en-GB" sz="4000" dirty="0">
                <a:solidFill>
                  <a:schemeClr val="bg1"/>
                </a:solidFill>
                <a:latin typeface="+mj-lt"/>
              </a:rPr>
              <a:t>Data Wrangling &amp; Cleaning – Enrichment</a:t>
            </a:r>
            <a:endParaRPr sz="4000" dirty="0">
              <a:solidFill>
                <a:schemeClr val="bg1"/>
              </a:solidFill>
              <a:latin typeface="+mj-lt"/>
            </a:endParaRPr>
          </a:p>
        </p:txBody>
      </p:sp>
      <p:grpSp>
        <p:nvGrpSpPr>
          <p:cNvPr id="944" name="Google Shape;944;p17">
            <a:extLst>
              <a:ext uri="{FF2B5EF4-FFF2-40B4-BE49-F238E27FC236}">
                <a16:creationId xmlns:a16="http://schemas.microsoft.com/office/drawing/2014/main" id="{C21569D9-AB0D-B25C-4403-FE36D9F1BF5C}"/>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3416F368-8B64-8E04-3C5C-28CBCA03BF42}"/>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E9424808-8915-6604-910D-BBFC421154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ADCC2E83-984D-BAE4-16C2-05C4D40541E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2099D004-43F2-7E38-FF08-041FA86CBD77}"/>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65551D8B-6DE9-A84C-6D9C-90973C0D32B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7804E0A5-216D-4C2D-3187-8357DD40ACC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77194BF7-6D22-89E0-EEAA-3DBAA106347C}"/>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942AD253-A2A8-72FB-19E2-A143A3934E1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2DD562A1-3D30-F475-A4A2-CD27F2CCF81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9C5F66DE-B239-F992-36B7-AB794B52E5D8}"/>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EBB3D914-FF0C-5111-F8B1-C8A8C9163EB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5FEA322F-4381-5DFE-4FDD-AFCD6B5A8398}"/>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567CE216-477F-7EEA-9DCF-39E9FA2BC465}"/>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952295ED-3531-9619-0FBC-43B9BEB1798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A99D6E8E-86E6-2851-A1F2-2A36AE7AB89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C7DE56C7-4641-1AD0-985C-533EAAC8DFD3}"/>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E4761982-B82A-7D97-76E7-ACA27B788908}"/>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7B644FF5-BA59-599C-0E2F-F181577A886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45C9F64F-01E8-6459-C59F-AF412D9953CE}"/>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9013E1B0-8C8D-21AD-CC62-324BAF1F0F2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79200AC1-1844-79D7-B9D1-5F7B640E558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1195F1A6-B787-4AA4-40B9-DC961E56A479}"/>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73E00B49-190F-EDE1-7F56-D81436DEB1F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EC6EE6A5-00A0-6636-C060-0D58A66E5632}"/>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8FF231C8-C227-F333-6652-25DD226B47BB}"/>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1FD569CF-C954-936B-B424-049514ED2BA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04973301-7CF9-67AA-2898-01A9C7DAED57}"/>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2F64BBDA-C948-D51B-B694-B182299E1FCB}"/>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83470AC8-A930-2912-2EE9-3BE0B17ED86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32B7A63F-1B0D-3886-AE68-72289033C42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C5B81CA5-CA7E-117A-C2D6-79A084A1B66F}"/>
              </a:ext>
            </a:extLst>
          </p:cNvPr>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36580C04-D433-E29D-DD47-1A200472A7CD}"/>
              </a:ext>
            </a:extLst>
          </p:cNvPr>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a:extLst>
              <a:ext uri="{FF2B5EF4-FFF2-40B4-BE49-F238E27FC236}">
                <a16:creationId xmlns:a16="http://schemas.microsoft.com/office/drawing/2014/main" id="{F3703535-6E84-2378-2DF5-DC2DEE794228}"/>
              </a:ext>
            </a:extLst>
          </p:cNvPr>
          <p:cNvPicPr preferRelativeResize="0"/>
          <p:nvPr/>
        </p:nvPicPr>
        <p:blipFill>
          <a:blip r:embed="rId9">
            <a:alphaModFix/>
          </a:blip>
          <a:stretch>
            <a:fillRect/>
          </a:stretch>
        </p:blipFill>
        <p:spPr>
          <a:xfrm>
            <a:off x="-329774" y="591718"/>
            <a:ext cx="5427995" cy="9467982"/>
          </a:xfrm>
          <a:prstGeom prst="rect">
            <a:avLst/>
          </a:prstGeom>
          <a:noFill/>
          <a:ln>
            <a:noFill/>
          </a:ln>
        </p:spPr>
      </p:pic>
    </p:spTree>
    <p:extLst>
      <p:ext uri="{BB962C8B-B14F-4D97-AF65-F5344CB8AC3E}">
        <p14:creationId xmlns:p14="http://schemas.microsoft.com/office/powerpoint/2010/main" val="396949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5"/>
          <p:cNvGrpSpPr/>
          <p:nvPr/>
        </p:nvGrpSpPr>
        <p:grpSpPr>
          <a:xfrm rot="10800000">
            <a:off x="0" y="0"/>
            <a:ext cx="18288000" cy="10431661"/>
            <a:chOff x="0" y="-38100"/>
            <a:chExt cx="4816593" cy="2747433"/>
          </a:xfrm>
        </p:grpSpPr>
        <p:sp>
          <p:nvSpPr>
            <p:cNvPr id="712" name="Google Shape;712;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713" name="Google Shape;713;p15"/>
            <p:cNvSpPr txBox="1"/>
            <p:nvPr/>
          </p:nvSpPr>
          <p:spPr>
            <a:xfrm>
              <a:off x="0" y="-38100"/>
              <a:ext cx="4816593"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714" name="Google Shape;714;p15"/>
          <p:cNvPicPr preferRelativeResize="0"/>
          <p:nvPr/>
        </p:nvPicPr>
        <p:blipFill>
          <a:blip r:embed="rId3">
            <a:alphaModFix/>
          </a:blip>
          <a:stretch>
            <a:fillRect/>
          </a:stretch>
        </p:blipFill>
        <p:spPr>
          <a:xfrm>
            <a:off x="-1859300" y="-14351"/>
            <a:ext cx="22726820" cy="10287000"/>
          </a:xfrm>
          <a:prstGeom prst="rect">
            <a:avLst/>
          </a:prstGeom>
          <a:noFill/>
          <a:ln>
            <a:noFill/>
          </a:ln>
        </p:spPr>
      </p:pic>
      <p:sp>
        <p:nvSpPr>
          <p:cNvPr id="715" name="Google Shape;715;p15"/>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4">
              <a:alphaModFix/>
            </a:blip>
            <a:stretch>
              <a:fillRect/>
            </a:stretch>
          </a:blipFill>
          <a:ln>
            <a:noFill/>
          </a:ln>
        </p:spPr>
        <p:txBody>
          <a:bodyPr/>
          <a:lstStyle/>
          <a:p>
            <a:endParaRPr lang="en-DE"/>
          </a:p>
        </p:txBody>
      </p:sp>
      <p:sp>
        <p:nvSpPr>
          <p:cNvPr id="716" name="Google Shape;716;p15"/>
          <p:cNvSpPr/>
          <p:nvPr/>
        </p:nvSpPr>
        <p:spPr>
          <a:xfrm>
            <a:off x="1028700" y="3923716"/>
            <a:ext cx="4834384" cy="4828341"/>
          </a:xfrm>
          <a:custGeom>
            <a:avLst/>
            <a:gdLst/>
            <a:ahLst/>
            <a:cxnLst/>
            <a:rect l="l" t="t" r="r" b="b"/>
            <a:pathLst>
              <a:path w="4834384" h="4828341" extrusionOk="0">
                <a:moveTo>
                  <a:pt x="0" y="0"/>
                </a:moveTo>
                <a:lnTo>
                  <a:pt x="4834384" y="0"/>
                </a:lnTo>
                <a:lnTo>
                  <a:pt x="4834384" y="4828341"/>
                </a:lnTo>
                <a:lnTo>
                  <a:pt x="0" y="4828341"/>
                </a:lnTo>
                <a:lnTo>
                  <a:pt x="0" y="0"/>
                </a:lnTo>
                <a:close/>
              </a:path>
            </a:pathLst>
          </a:custGeom>
          <a:blipFill rotWithShape="1">
            <a:blip r:embed="rId5">
              <a:alphaModFix/>
            </a:blip>
            <a:stretch>
              <a:fillRect/>
            </a:stretch>
          </a:blipFill>
          <a:ln>
            <a:noFill/>
          </a:ln>
        </p:spPr>
        <p:txBody>
          <a:bodyPr/>
          <a:lstStyle/>
          <a:p>
            <a:endParaRPr lang="en-DE"/>
          </a:p>
        </p:txBody>
      </p:sp>
      <p:sp>
        <p:nvSpPr>
          <p:cNvPr id="717" name="Google Shape;717;p15"/>
          <p:cNvSpPr/>
          <p:nvPr/>
        </p:nvSpPr>
        <p:spPr>
          <a:xfrm>
            <a:off x="6726808" y="3923716"/>
            <a:ext cx="4834384" cy="4828341"/>
          </a:xfrm>
          <a:custGeom>
            <a:avLst/>
            <a:gdLst/>
            <a:ahLst/>
            <a:cxnLst/>
            <a:rect l="l" t="t" r="r" b="b"/>
            <a:pathLst>
              <a:path w="4834384" h="4828341" extrusionOk="0">
                <a:moveTo>
                  <a:pt x="0" y="0"/>
                </a:moveTo>
                <a:lnTo>
                  <a:pt x="4834384" y="0"/>
                </a:lnTo>
                <a:lnTo>
                  <a:pt x="4834384" y="4828341"/>
                </a:lnTo>
                <a:lnTo>
                  <a:pt x="0" y="4828341"/>
                </a:lnTo>
                <a:lnTo>
                  <a:pt x="0" y="0"/>
                </a:lnTo>
                <a:close/>
              </a:path>
            </a:pathLst>
          </a:custGeom>
          <a:blipFill rotWithShape="1">
            <a:blip r:embed="rId6">
              <a:alphaModFix/>
            </a:blip>
            <a:stretch>
              <a:fillRect/>
            </a:stretch>
          </a:blipFill>
          <a:ln>
            <a:noFill/>
          </a:ln>
        </p:spPr>
        <p:txBody>
          <a:bodyPr/>
          <a:lstStyle/>
          <a:p>
            <a:endParaRPr lang="en-DE"/>
          </a:p>
        </p:txBody>
      </p:sp>
      <p:sp>
        <p:nvSpPr>
          <p:cNvPr id="718" name="Google Shape;718;p15"/>
          <p:cNvSpPr/>
          <p:nvPr/>
        </p:nvSpPr>
        <p:spPr>
          <a:xfrm>
            <a:off x="12427967" y="3923716"/>
            <a:ext cx="4834384" cy="4828341"/>
          </a:xfrm>
          <a:custGeom>
            <a:avLst/>
            <a:gdLst/>
            <a:ahLst/>
            <a:cxnLst/>
            <a:rect l="l" t="t" r="r" b="b"/>
            <a:pathLst>
              <a:path w="4834384" h="4828341" extrusionOk="0">
                <a:moveTo>
                  <a:pt x="0" y="0"/>
                </a:moveTo>
                <a:lnTo>
                  <a:pt x="4834384" y="0"/>
                </a:lnTo>
                <a:lnTo>
                  <a:pt x="4834384" y="4828341"/>
                </a:lnTo>
                <a:lnTo>
                  <a:pt x="0" y="4828341"/>
                </a:lnTo>
                <a:lnTo>
                  <a:pt x="0" y="0"/>
                </a:lnTo>
                <a:close/>
              </a:path>
            </a:pathLst>
          </a:custGeom>
          <a:blipFill rotWithShape="1">
            <a:blip r:embed="rId6">
              <a:alphaModFix/>
            </a:blip>
            <a:stretch>
              <a:fillRect/>
            </a:stretch>
          </a:blipFill>
          <a:ln>
            <a:noFill/>
          </a:ln>
        </p:spPr>
        <p:txBody>
          <a:bodyPr/>
          <a:lstStyle/>
          <a:p>
            <a:endParaRPr lang="en-DE"/>
          </a:p>
        </p:txBody>
      </p:sp>
      <p:grpSp>
        <p:nvGrpSpPr>
          <p:cNvPr id="719" name="Google Shape;719;p15"/>
          <p:cNvGrpSpPr/>
          <p:nvPr/>
        </p:nvGrpSpPr>
        <p:grpSpPr>
          <a:xfrm>
            <a:off x="1047098" y="3200412"/>
            <a:ext cx="4641972" cy="3137474"/>
            <a:chOff x="0" y="-190500"/>
            <a:chExt cx="1222577" cy="826331"/>
          </a:xfrm>
        </p:grpSpPr>
        <p:sp>
          <p:nvSpPr>
            <p:cNvPr id="720" name="Google Shape;720;p15"/>
            <p:cNvSpPr/>
            <p:nvPr/>
          </p:nvSpPr>
          <p:spPr>
            <a:xfrm>
              <a:off x="0" y="0"/>
              <a:ext cx="1222577" cy="635831"/>
            </a:xfrm>
            <a:custGeom>
              <a:avLst/>
              <a:gdLst/>
              <a:ahLst/>
              <a:cxnLst/>
              <a:rect l="l" t="t" r="r" b="b"/>
              <a:pathLst>
                <a:path w="1222577" h="635831" extrusionOk="0">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txBox="1"/>
            <p:nvPr/>
          </p:nvSpPr>
          <p:spPr>
            <a:xfrm>
              <a:off x="0" y="-190500"/>
              <a:ext cx="1222577"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5"/>
          <p:cNvGrpSpPr/>
          <p:nvPr/>
        </p:nvGrpSpPr>
        <p:grpSpPr>
          <a:xfrm>
            <a:off x="6720334" y="3200412"/>
            <a:ext cx="4840858" cy="3137474"/>
            <a:chOff x="0" y="-190500"/>
            <a:chExt cx="1274959" cy="826331"/>
          </a:xfrm>
        </p:grpSpPr>
        <p:sp>
          <p:nvSpPr>
            <p:cNvPr id="723" name="Google Shape;723;p15"/>
            <p:cNvSpPr/>
            <p:nvPr/>
          </p:nvSpPr>
          <p:spPr>
            <a:xfrm>
              <a:off x="0" y="0"/>
              <a:ext cx="1274959" cy="635831"/>
            </a:xfrm>
            <a:custGeom>
              <a:avLst/>
              <a:gdLst/>
              <a:ahLst/>
              <a:cxnLst/>
              <a:rect l="l" t="t" r="r" b="b"/>
              <a:pathLst>
                <a:path w="1274959" h="635831" extrusionOk="0">
                  <a:moveTo>
                    <a:pt x="127943" y="0"/>
                  </a:moveTo>
                  <a:lnTo>
                    <a:pt x="1147016" y="0"/>
                  </a:lnTo>
                  <a:cubicBezTo>
                    <a:pt x="1180948" y="0"/>
                    <a:pt x="1213491" y="13480"/>
                    <a:pt x="1237485" y="37474"/>
                  </a:cubicBezTo>
                  <a:cubicBezTo>
                    <a:pt x="1261479" y="61468"/>
                    <a:pt x="1274959" y="94010"/>
                    <a:pt x="1274959" y="127943"/>
                  </a:cubicBezTo>
                  <a:lnTo>
                    <a:pt x="1274959" y="507888"/>
                  </a:lnTo>
                  <a:cubicBezTo>
                    <a:pt x="1274959" y="578549"/>
                    <a:pt x="1217677" y="635831"/>
                    <a:pt x="1147016" y="635831"/>
                  </a:cubicBezTo>
                  <a:lnTo>
                    <a:pt x="127943" y="635831"/>
                  </a:lnTo>
                  <a:cubicBezTo>
                    <a:pt x="94010" y="635831"/>
                    <a:pt x="61468" y="622351"/>
                    <a:pt x="37474" y="598357"/>
                  </a:cubicBezTo>
                  <a:cubicBezTo>
                    <a:pt x="13480" y="574363"/>
                    <a:pt x="0" y="541821"/>
                    <a:pt x="0" y="507888"/>
                  </a:cubicBezTo>
                  <a:lnTo>
                    <a:pt x="0" y="127943"/>
                  </a:lnTo>
                  <a:cubicBezTo>
                    <a:pt x="0" y="57282"/>
                    <a:pt x="57282" y="0"/>
                    <a:pt x="12794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txBox="1"/>
            <p:nvPr/>
          </p:nvSpPr>
          <p:spPr>
            <a:xfrm>
              <a:off x="0" y="-190500"/>
              <a:ext cx="1274959"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5"/>
          <p:cNvGrpSpPr/>
          <p:nvPr/>
        </p:nvGrpSpPr>
        <p:grpSpPr>
          <a:xfrm>
            <a:off x="12427967" y="3200412"/>
            <a:ext cx="4822378" cy="3137474"/>
            <a:chOff x="0" y="-190500"/>
            <a:chExt cx="1270091" cy="826331"/>
          </a:xfrm>
        </p:grpSpPr>
        <p:sp>
          <p:nvSpPr>
            <p:cNvPr id="726" name="Google Shape;726;p15"/>
            <p:cNvSpPr/>
            <p:nvPr/>
          </p:nvSpPr>
          <p:spPr>
            <a:xfrm>
              <a:off x="0" y="0"/>
              <a:ext cx="1270091" cy="635831"/>
            </a:xfrm>
            <a:custGeom>
              <a:avLst/>
              <a:gdLst/>
              <a:ahLst/>
              <a:cxnLst/>
              <a:rect l="l" t="t" r="r" b="b"/>
              <a:pathLst>
                <a:path w="1270091" h="635831" extrusionOk="0">
                  <a:moveTo>
                    <a:pt x="128433" y="0"/>
                  </a:moveTo>
                  <a:lnTo>
                    <a:pt x="1141658" y="0"/>
                  </a:lnTo>
                  <a:cubicBezTo>
                    <a:pt x="1212590" y="0"/>
                    <a:pt x="1270091" y="57502"/>
                    <a:pt x="1270091" y="128433"/>
                  </a:cubicBezTo>
                  <a:lnTo>
                    <a:pt x="1270091" y="507398"/>
                  </a:lnTo>
                  <a:cubicBezTo>
                    <a:pt x="1270091" y="578329"/>
                    <a:pt x="1212590" y="635831"/>
                    <a:pt x="1141658" y="635831"/>
                  </a:cubicBezTo>
                  <a:lnTo>
                    <a:pt x="128433" y="635831"/>
                  </a:lnTo>
                  <a:cubicBezTo>
                    <a:pt x="57502" y="635831"/>
                    <a:pt x="0" y="578329"/>
                    <a:pt x="0" y="507398"/>
                  </a:cubicBezTo>
                  <a:lnTo>
                    <a:pt x="0" y="128433"/>
                  </a:lnTo>
                  <a:cubicBezTo>
                    <a:pt x="0" y="57502"/>
                    <a:pt x="57502" y="0"/>
                    <a:pt x="128433" y="0"/>
                  </a:cubicBezTo>
                  <a:close/>
                </a:path>
              </a:pathLst>
            </a:custGeom>
            <a:solidFill>
              <a:srgbClr val="60C7F6"/>
            </a:solidFill>
            <a:ln w="47625" cap="rnd" cmpd="sng">
              <a:solidFill>
                <a:srgbClr val="7A3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txBox="1"/>
            <p:nvPr/>
          </p:nvSpPr>
          <p:spPr>
            <a:xfrm>
              <a:off x="0" y="-190500"/>
              <a:ext cx="1270091" cy="826331"/>
            </a:xfrm>
            <a:prstGeom prst="rect">
              <a:avLst/>
            </a:prstGeom>
            <a:noFill/>
            <a:ln>
              <a:noFill/>
            </a:ln>
          </p:spPr>
          <p:txBody>
            <a:bodyPr spcFirstLastPara="1" wrap="square" lIns="50800" tIns="50800" rIns="50800" bIns="50800" anchor="ctr" anchorCtr="0">
              <a:noAutofit/>
            </a:bodyPr>
            <a:lstStyle/>
            <a:p>
              <a:pPr marL="0" marR="0" lvl="0" indent="0" algn="ctr" rtl="0">
                <a:lnSpc>
                  <a:spcPct val="200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8" name="Google Shape;728;p15"/>
          <p:cNvGrpSpPr/>
          <p:nvPr/>
        </p:nvGrpSpPr>
        <p:grpSpPr>
          <a:xfrm>
            <a:off x="683790" y="3325786"/>
            <a:ext cx="1852505" cy="1852505"/>
            <a:chOff x="0" y="0"/>
            <a:chExt cx="812800" cy="812800"/>
          </a:xfrm>
        </p:grpSpPr>
        <p:sp>
          <p:nvSpPr>
            <p:cNvPr id="729" name="Google Shape;72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31" name="Google Shape;731;p15"/>
          <p:cNvSpPr/>
          <p:nvPr/>
        </p:nvSpPr>
        <p:spPr>
          <a:xfrm>
            <a:off x="753289" y="3395285"/>
            <a:ext cx="1713507" cy="171350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7">
              <a:alphaModFix/>
            </a:blip>
            <a:stretch>
              <a:fillRect/>
            </a:stretch>
          </a:blipFill>
          <a:ln>
            <a:noFill/>
          </a:ln>
        </p:spPr>
        <p:txBody>
          <a:bodyPr/>
          <a:lstStyle/>
          <a:p>
            <a:endParaRPr lang="en-DE"/>
          </a:p>
        </p:txBody>
      </p:sp>
      <p:grpSp>
        <p:nvGrpSpPr>
          <p:cNvPr id="732" name="Google Shape;732;p15"/>
          <p:cNvGrpSpPr/>
          <p:nvPr/>
        </p:nvGrpSpPr>
        <p:grpSpPr>
          <a:xfrm>
            <a:off x="896032" y="3538028"/>
            <a:ext cx="1428020" cy="1428020"/>
            <a:chOff x="0" y="0"/>
            <a:chExt cx="812800" cy="812800"/>
          </a:xfrm>
        </p:grpSpPr>
        <p:sp>
          <p:nvSpPr>
            <p:cNvPr id="733" name="Google Shape;7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5"/>
          <p:cNvGrpSpPr/>
          <p:nvPr/>
        </p:nvGrpSpPr>
        <p:grpSpPr>
          <a:xfrm>
            <a:off x="6555845" y="3325786"/>
            <a:ext cx="1852505" cy="1852505"/>
            <a:chOff x="0" y="0"/>
            <a:chExt cx="812800" cy="812800"/>
          </a:xfrm>
        </p:grpSpPr>
        <p:sp>
          <p:nvSpPr>
            <p:cNvPr id="736" name="Google Shape;73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38" name="Google Shape;738;p15"/>
          <p:cNvSpPr/>
          <p:nvPr/>
        </p:nvSpPr>
        <p:spPr>
          <a:xfrm>
            <a:off x="6625344" y="3395285"/>
            <a:ext cx="1713507" cy="171350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7">
              <a:alphaModFix/>
            </a:blip>
            <a:stretch>
              <a:fillRect/>
            </a:stretch>
          </a:blipFill>
          <a:ln>
            <a:noFill/>
          </a:ln>
        </p:spPr>
        <p:txBody>
          <a:bodyPr/>
          <a:lstStyle/>
          <a:p>
            <a:endParaRPr lang="en-DE"/>
          </a:p>
        </p:txBody>
      </p:sp>
      <p:grpSp>
        <p:nvGrpSpPr>
          <p:cNvPr id="739" name="Google Shape;739;p15"/>
          <p:cNvGrpSpPr/>
          <p:nvPr/>
        </p:nvGrpSpPr>
        <p:grpSpPr>
          <a:xfrm>
            <a:off x="6768087" y="3538028"/>
            <a:ext cx="1428020" cy="1428020"/>
            <a:chOff x="0" y="0"/>
            <a:chExt cx="812800" cy="812800"/>
          </a:xfrm>
        </p:grpSpPr>
        <p:sp>
          <p:nvSpPr>
            <p:cNvPr id="740" name="Google Shape;74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2" name="Google Shape;742;p15"/>
          <p:cNvGrpSpPr/>
          <p:nvPr/>
        </p:nvGrpSpPr>
        <p:grpSpPr>
          <a:xfrm>
            <a:off x="12256517" y="3325786"/>
            <a:ext cx="1852505" cy="1852505"/>
            <a:chOff x="0" y="0"/>
            <a:chExt cx="812800" cy="812800"/>
          </a:xfrm>
        </p:grpSpPr>
        <p:sp>
          <p:nvSpPr>
            <p:cNvPr id="743" name="Google Shape;74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45" name="Google Shape;745;p15"/>
          <p:cNvSpPr/>
          <p:nvPr/>
        </p:nvSpPr>
        <p:spPr>
          <a:xfrm>
            <a:off x="12326016" y="3395285"/>
            <a:ext cx="1713507" cy="1713507"/>
          </a:xfrm>
          <a:custGeom>
            <a:avLst/>
            <a:gdLst/>
            <a:ahLst/>
            <a:cxnLst/>
            <a:rect l="l" t="t" r="r" b="b"/>
            <a:pathLst>
              <a:path w="1713507" h="1713507" extrusionOk="0">
                <a:moveTo>
                  <a:pt x="0" y="0"/>
                </a:moveTo>
                <a:lnTo>
                  <a:pt x="1713507" y="0"/>
                </a:lnTo>
                <a:lnTo>
                  <a:pt x="1713507" y="1713507"/>
                </a:lnTo>
                <a:lnTo>
                  <a:pt x="0" y="1713507"/>
                </a:lnTo>
                <a:lnTo>
                  <a:pt x="0" y="0"/>
                </a:lnTo>
                <a:close/>
              </a:path>
            </a:pathLst>
          </a:custGeom>
          <a:blipFill rotWithShape="1">
            <a:blip r:embed="rId7">
              <a:alphaModFix/>
            </a:blip>
            <a:stretch>
              <a:fillRect/>
            </a:stretch>
          </a:blipFill>
          <a:ln>
            <a:noFill/>
          </a:ln>
        </p:spPr>
        <p:txBody>
          <a:bodyPr/>
          <a:lstStyle/>
          <a:p>
            <a:endParaRPr lang="en-DE"/>
          </a:p>
        </p:txBody>
      </p:sp>
      <p:grpSp>
        <p:nvGrpSpPr>
          <p:cNvPr id="746" name="Google Shape;746;p15"/>
          <p:cNvGrpSpPr/>
          <p:nvPr/>
        </p:nvGrpSpPr>
        <p:grpSpPr>
          <a:xfrm>
            <a:off x="12468759" y="3538028"/>
            <a:ext cx="1428020" cy="1428020"/>
            <a:chOff x="0" y="0"/>
            <a:chExt cx="812800" cy="812800"/>
          </a:xfrm>
        </p:grpSpPr>
        <p:sp>
          <p:nvSpPr>
            <p:cNvPr id="747" name="Google Shape;74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w="219075" cap="sq" cmpd="sng">
              <a:solidFill>
                <a:srgbClr val="7A329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txBox="1"/>
            <p:nvPr/>
          </p:nvSpPr>
          <p:spPr>
            <a:xfrm>
              <a:off x="76200" y="38100"/>
              <a:ext cx="660400" cy="698500"/>
            </a:xfrm>
            <a:prstGeom prst="rect">
              <a:avLst/>
            </a:prstGeom>
            <a:noFill/>
            <a:ln>
              <a:noFill/>
            </a:ln>
          </p:spPr>
          <p:txBody>
            <a:bodyPr spcFirstLastPara="1" wrap="square" lIns="28475" tIns="28475" rIns="28475" bIns="28475"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9" name="Google Shape;749;p15"/>
          <p:cNvGrpSpPr/>
          <p:nvPr/>
        </p:nvGrpSpPr>
        <p:grpSpPr>
          <a:xfrm>
            <a:off x="2359401" y="1130185"/>
            <a:ext cx="3114596" cy="80027"/>
            <a:chOff x="0" y="0"/>
            <a:chExt cx="4152794" cy="106703"/>
          </a:xfrm>
        </p:grpSpPr>
        <p:grpSp>
          <p:nvGrpSpPr>
            <p:cNvPr id="750" name="Google Shape;750;p15"/>
            <p:cNvGrpSpPr/>
            <p:nvPr/>
          </p:nvGrpSpPr>
          <p:grpSpPr>
            <a:xfrm>
              <a:off x="0" y="0"/>
              <a:ext cx="106703" cy="106703"/>
              <a:chOff x="0" y="0"/>
              <a:chExt cx="812800" cy="812800"/>
            </a:xfrm>
          </p:grpSpPr>
          <p:sp>
            <p:nvSpPr>
              <p:cNvPr id="751" name="Google Shape;75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5"/>
            <p:cNvGrpSpPr/>
            <p:nvPr/>
          </p:nvGrpSpPr>
          <p:grpSpPr>
            <a:xfrm>
              <a:off x="1348697" y="0"/>
              <a:ext cx="106703" cy="106703"/>
              <a:chOff x="0" y="0"/>
              <a:chExt cx="812800" cy="812800"/>
            </a:xfrm>
          </p:grpSpPr>
          <p:sp>
            <p:nvSpPr>
              <p:cNvPr id="754" name="Google Shape;754;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5"/>
            <p:cNvGrpSpPr/>
            <p:nvPr/>
          </p:nvGrpSpPr>
          <p:grpSpPr>
            <a:xfrm>
              <a:off x="1798263" y="0"/>
              <a:ext cx="106703" cy="106703"/>
              <a:chOff x="0" y="0"/>
              <a:chExt cx="812800" cy="812800"/>
            </a:xfrm>
          </p:grpSpPr>
          <p:sp>
            <p:nvSpPr>
              <p:cNvPr id="757" name="Google Shape;75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9" name="Google Shape;759;p15"/>
            <p:cNvGrpSpPr/>
            <p:nvPr/>
          </p:nvGrpSpPr>
          <p:grpSpPr>
            <a:xfrm>
              <a:off x="2247828" y="0"/>
              <a:ext cx="106703" cy="106703"/>
              <a:chOff x="0" y="0"/>
              <a:chExt cx="812800" cy="812800"/>
            </a:xfrm>
          </p:grpSpPr>
          <p:sp>
            <p:nvSpPr>
              <p:cNvPr id="760" name="Google Shape;76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2" name="Google Shape;762;p15"/>
            <p:cNvGrpSpPr/>
            <p:nvPr/>
          </p:nvGrpSpPr>
          <p:grpSpPr>
            <a:xfrm>
              <a:off x="2697394" y="0"/>
              <a:ext cx="106703" cy="106703"/>
              <a:chOff x="0" y="0"/>
              <a:chExt cx="812800" cy="812800"/>
            </a:xfrm>
          </p:grpSpPr>
          <p:sp>
            <p:nvSpPr>
              <p:cNvPr id="763" name="Google Shape;76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5" name="Google Shape;765;p15"/>
            <p:cNvGrpSpPr/>
            <p:nvPr/>
          </p:nvGrpSpPr>
          <p:grpSpPr>
            <a:xfrm>
              <a:off x="3146959" y="0"/>
              <a:ext cx="106703" cy="106703"/>
              <a:chOff x="0" y="0"/>
              <a:chExt cx="812800" cy="812800"/>
            </a:xfrm>
          </p:grpSpPr>
          <p:sp>
            <p:nvSpPr>
              <p:cNvPr id="766" name="Google Shape;76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8" name="Google Shape;768;p15"/>
            <p:cNvGrpSpPr/>
            <p:nvPr/>
          </p:nvGrpSpPr>
          <p:grpSpPr>
            <a:xfrm>
              <a:off x="449566" y="0"/>
              <a:ext cx="106703" cy="106703"/>
              <a:chOff x="0" y="0"/>
              <a:chExt cx="812800" cy="812800"/>
            </a:xfrm>
          </p:grpSpPr>
          <p:sp>
            <p:nvSpPr>
              <p:cNvPr id="769" name="Google Shape;7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1" name="Google Shape;771;p15"/>
            <p:cNvGrpSpPr/>
            <p:nvPr/>
          </p:nvGrpSpPr>
          <p:grpSpPr>
            <a:xfrm>
              <a:off x="899131" y="0"/>
              <a:ext cx="106703" cy="106703"/>
              <a:chOff x="0" y="0"/>
              <a:chExt cx="812800" cy="812800"/>
            </a:xfrm>
          </p:grpSpPr>
          <p:sp>
            <p:nvSpPr>
              <p:cNvPr id="772" name="Google Shape;7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4" name="Google Shape;774;p15"/>
            <p:cNvGrpSpPr/>
            <p:nvPr/>
          </p:nvGrpSpPr>
          <p:grpSpPr>
            <a:xfrm>
              <a:off x="3596525" y="0"/>
              <a:ext cx="106703" cy="106703"/>
              <a:chOff x="0" y="0"/>
              <a:chExt cx="812800" cy="812800"/>
            </a:xfrm>
          </p:grpSpPr>
          <p:sp>
            <p:nvSpPr>
              <p:cNvPr id="775" name="Google Shape;7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7" name="Google Shape;777;p15"/>
            <p:cNvGrpSpPr/>
            <p:nvPr/>
          </p:nvGrpSpPr>
          <p:grpSpPr>
            <a:xfrm>
              <a:off x="4046091" y="0"/>
              <a:ext cx="106703" cy="106703"/>
              <a:chOff x="0" y="0"/>
              <a:chExt cx="812800" cy="812800"/>
            </a:xfrm>
          </p:grpSpPr>
          <p:sp>
            <p:nvSpPr>
              <p:cNvPr id="778" name="Google Shape;7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80" name="Google Shape;780;p15"/>
          <p:cNvGrpSpPr/>
          <p:nvPr/>
        </p:nvGrpSpPr>
        <p:grpSpPr>
          <a:xfrm>
            <a:off x="11093553" y="9485322"/>
            <a:ext cx="3114596" cy="80027"/>
            <a:chOff x="0" y="0"/>
            <a:chExt cx="4152794" cy="106703"/>
          </a:xfrm>
        </p:grpSpPr>
        <p:grpSp>
          <p:nvGrpSpPr>
            <p:cNvPr id="781" name="Google Shape;781;p15"/>
            <p:cNvGrpSpPr/>
            <p:nvPr/>
          </p:nvGrpSpPr>
          <p:grpSpPr>
            <a:xfrm>
              <a:off x="0" y="0"/>
              <a:ext cx="106703" cy="106703"/>
              <a:chOff x="0" y="0"/>
              <a:chExt cx="812800" cy="812800"/>
            </a:xfrm>
          </p:grpSpPr>
          <p:sp>
            <p:nvSpPr>
              <p:cNvPr id="782" name="Google Shape;78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5"/>
            <p:cNvGrpSpPr/>
            <p:nvPr/>
          </p:nvGrpSpPr>
          <p:grpSpPr>
            <a:xfrm>
              <a:off x="1348697" y="0"/>
              <a:ext cx="106703" cy="106703"/>
              <a:chOff x="0" y="0"/>
              <a:chExt cx="812800" cy="812800"/>
            </a:xfrm>
          </p:grpSpPr>
          <p:sp>
            <p:nvSpPr>
              <p:cNvPr id="785" name="Google Shape;78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5"/>
            <p:cNvGrpSpPr/>
            <p:nvPr/>
          </p:nvGrpSpPr>
          <p:grpSpPr>
            <a:xfrm>
              <a:off x="1798263" y="0"/>
              <a:ext cx="106703" cy="106703"/>
              <a:chOff x="0" y="0"/>
              <a:chExt cx="812800" cy="812800"/>
            </a:xfrm>
          </p:grpSpPr>
          <p:sp>
            <p:nvSpPr>
              <p:cNvPr id="788" name="Google Shape;78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0" name="Google Shape;790;p15"/>
            <p:cNvGrpSpPr/>
            <p:nvPr/>
          </p:nvGrpSpPr>
          <p:grpSpPr>
            <a:xfrm>
              <a:off x="2247828" y="0"/>
              <a:ext cx="106703" cy="106703"/>
              <a:chOff x="0" y="0"/>
              <a:chExt cx="812800" cy="812800"/>
            </a:xfrm>
          </p:grpSpPr>
          <p:sp>
            <p:nvSpPr>
              <p:cNvPr id="791" name="Google Shape;79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3" name="Google Shape;793;p15"/>
            <p:cNvGrpSpPr/>
            <p:nvPr/>
          </p:nvGrpSpPr>
          <p:grpSpPr>
            <a:xfrm>
              <a:off x="2697394" y="0"/>
              <a:ext cx="106703" cy="106703"/>
              <a:chOff x="0" y="0"/>
              <a:chExt cx="812800" cy="812800"/>
            </a:xfrm>
          </p:grpSpPr>
          <p:sp>
            <p:nvSpPr>
              <p:cNvPr id="794" name="Google Shape;794;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6" name="Google Shape;796;p15"/>
            <p:cNvGrpSpPr/>
            <p:nvPr/>
          </p:nvGrpSpPr>
          <p:grpSpPr>
            <a:xfrm>
              <a:off x="3146959" y="0"/>
              <a:ext cx="106703" cy="106703"/>
              <a:chOff x="0" y="0"/>
              <a:chExt cx="812800" cy="812800"/>
            </a:xfrm>
          </p:grpSpPr>
          <p:sp>
            <p:nvSpPr>
              <p:cNvPr id="797" name="Google Shape;79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9" name="Google Shape;799;p15"/>
            <p:cNvGrpSpPr/>
            <p:nvPr/>
          </p:nvGrpSpPr>
          <p:grpSpPr>
            <a:xfrm>
              <a:off x="449566" y="0"/>
              <a:ext cx="106703" cy="106703"/>
              <a:chOff x="0" y="0"/>
              <a:chExt cx="812800" cy="812800"/>
            </a:xfrm>
          </p:grpSpPr>
          <p:sp>
            <p:nvSpPr>
              <p:cNvPr id="800" name="Google Shape;80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2" name="Google Shape;802;p15"/>
            <p:cNvGrpSpPr/>
            <p:nvPr/>
          </p:nvGrpSpPr>
          <p:grpSpPr>
            <a:xfrm>
              <a:off x="899131" y="0"/>
              <a:ext cx="106703" cy="106703"/>
              <a:chOff x="0" y="0"/>
              <a:chExt cx="812800" cy="812800"/>
            </a:xfrm>
          </p:grpSpPr>
          <p:sp>
            <p:nvSpPr>
              <p:cNvPr id="803" name="Google Shape;80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5" name="Google Shape;805;p15"/>
            <p:cNvGrpSpPr/>
            <p:nvPr/>
          </p:nvGrpSpPr>
          <p:grpSpPr>
            <a:xfrm>
              <a:off x="3596525" y="0"/>
              <a:ext cx="106703" cy="106703"/>
              <a:chOff x="0" y="0"/>
              <a:chExt cx="812800" cy="812800"/>
            </a:xfrm>
          </p:grpSpPr>
          <p:sp>
            <p:nvSpPr>
              <p:cNvPr id="806" name="Google Shape;80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8" name="Google Shape;808;p15"/>
            <p:cNvGrpSpPr/>
            <p:nvPr/>
          </p:nvGrpSpPr>
          <p:grpSpPr>
            <a:xfrm>
              <a:off x="4046091" y="0"/>
              <a:ext cx="106703" cy="106703"/>
              <a:chOff x="0" y="0"/>
              <a:chExt cx="812800" cy="812800"/>
            </a:xfrm>
          </p:grpSpPr>
          <p:sp>
            <p:nvSpPr>
              <p:cNvPr id="809" name="Google Shape;80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12" name="Google Shape;812;p15"/>
          <p:cNvSpPr txBox="1"/>
          <p:nvPr/>
        </p:nvSpPr>
        <p:spPr>
          <a:xfrm>
            <a:off x="16320901" y="553618"/>
            <a:ext cx="975420" cy="3231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rgbClr val="FFFFFF"/>
                </a:solidFill>
                <a:latin typeface="Montserrat"/>
                <a:ea typeface="Montserrat"/>
                <a:cs typeface="Montserrat"/>
                <a:sym typeface="Montserrat"/>
              </a:rPr>
              <a:t>T</a:t>
            </a:r>
            <a:endParaRPr dirty="0"/>
          </a:p>
        </p:txBody>
      </p:sp>
      <p:sp>
        <p:nvSpPr>
          <p:cNvPr id="815" name="Google Shape;815;p15"/>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816" name="Google Shape;816;p15"/>
          <p:cNvSpPr txBox="1"/>
          <p:nvPr/>
        </p:nvSpPr>
        <p:spPr>
          <a:xfrm>
            <a:off x="821863" y="1266647"/>
            <a:ext cx="16474458"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                             Exploratory Data Analysis – Methods</a:t>
            </a:r>
            <a:endParaRPr sz="4000" dirty="0">
              <a:solidFill>
                <a:schemeClr val="bg1"/>
              </a:solidFill>
              <a:latin typeface="+mj-lt"/>
            </a:endParaRPr>
          </a:p>
        </p:txBody>
      </p:sp>
      <p:sp>
        <p:nvSpPr>
          <p:cNvPr id="817" name="Google Shape;817;p15"/>
          <p:cNvSpPr txBox="1"/>
          <p:nvPr/>
        </p:nvSpPr>
        <p:spPr>
          <a:xfrm>
            <a:off x="1767389" y="5429948"/>
            <a:ext cx="3158823"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3600" dirty="0"/>
              <a:t>EDA Tools:</a:t>
            </a:r>
            <a:endParaRPr dirty="0"/>
          </a:p>
        </p:txBody>
      </p:sp>
      <p:sp>
        <p:nvSpPr>
          <p:cNvPr id="818" name="Google Shape;818;p15"/>
          <p:cNvSpPr txBox="1"/>
          <p:nvPr/>
        </p:nvSpPr>
        <p:spPr>
          <a:xfrm>
            <a:off x="6844405" y="5429948"/>
            <a:ext cx="4599189"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3600" dirty="0"/>
              <a:t>Techniques</a:t>
            </a:r>
            <a:endParaRPr dirty="0"/>
          </a:p>
        </p:txBody>
      </p:sp>
      <p:sp>
        <p:nvSpPr>
          <p:cNvPr id="819" name="Google Shape;819;p15"/>
          <p:cNvSpPr txBox="1"/>
          <p:nvPr/>
        </p:nvSpPr>
        <p:spPr>
          <a:xfrm>
            <a:off x="12427967" y="5429948"/>
            <a:ext cx="4897545"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3600" dirty="0"/>
              <a:t>Goal</a:t>
            </a:r>
            <a:endParaRPr dirty="0"/>
          </a:p>
        </p:txBody>
      </p:sp>
      <p:sp>
        <p:nvSpPr>
          <p:cNvPr id="820" name="Google Shape;820;p15"/>
          <p:cNvSpPr txBox="1"/>
          <p:nvPr/>
        </p:nvSpPr>
        <p:spPr>
          <a:xfrm>
            <a:off x="1397168" y="6804611"/>
            <a:ext cx="4097400" cy="86177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800" dirty="0"/>
              <a:t>Pandas, Matplotlib, Seaborn</a:t>
            </a:r>
            <a:r>
              <a:rPr lang="en-US" sz="2100" b="0" i="0" u="none" strike="noStrike" cap="none" dirty="0">
                <a:solidFill>
                  <a:srgbClr val="512C69"/>
                </a:solidFill>
                <a:latin typeface="Montserrat"/>
                <a:ea typeface="Montserrat"/>
                <a:cs typeface="Montserrat"/>
                <a:sym typeface="Montserrat"/>
              </a:rPr>
              <a:t>.</a:t>
            </a:r>
            <a:endParaRPr dirty="0"/>
          </a:p>
        </p:txBody>
      </p:sp>
      <p:sp>
        <p:nvSpPr>
          <p:cNvPr id="821" name="Google Shape;821;p15"/>
          <p:cNvSpPr txBox="1"/>
          <p:nvPr/>
        </p:nvSpPr>
        <p:spPr>
          <a:xfrm>
            <a:off x="7159887" y="6804611"/>
            <a:ext cx="3933600" cy="172354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2800" dirty="0">
                <a:latin typeface="+mn-lt"/>
              </a:rPr>
              <a:t>Correlation analysis, time series visualization, sentiment distribution plots</a:t>
            </a:r>
            <a:endParaRPr sz="2800" dirty="0">
              <a:latin typeface="+mn-lt"/>
            </a:endParaRPr>
          </a:p>
        </p:txBody>
      </p:sp>
      <p:sp>
        <p:nvSpPr>
          <p:cNvPr id="822" name="Google Shape;822;p15"/>
          <p:cNvSpPr txBox="1"/>
          <p:nvPr/>
        </p:nvSpPr>
        <p:spPr>
          <a:xfrm>
            <a:off x="12952787" y="6723574"/>
            <a:ext cx="3855931" cy="2154436"/>
          </a:xfrm>
          <a:prstGeom prst="rect">
            <a:avLst/>
          </a:prstGeom>
          <a:noFill/>
          <a:ln>
            <a:noFill/>
          </a:ln>
        </p:spPr>
        <p:txBody>
          <a:bodyPr spcFirstLastPara="1" wrap="square" lIns="0" tIns="0" rIns="0" bIns="0" anchor="t" anchorCtr="0">
            <a:spAutoFit/>
          </a:bodyPr>
          <a:lstStyle/>
          <a:p>
            <a:pPr algn="ctr"/>
            <a:r>
              <a:rPr lang="en-GB" sz="2800" dirty="0">
                <a:latin typeface="+mn-lt"/>
              </a:rPr>
              <a:t>Detect patterns and validate hypotheses visually before statistical testing</a:t>
            </a:r>
          </a:p>
          <a:p>
            <a:pPr marL="0" marR="0" lvl="0" indent="0" algn="ctr" rtl="0">
              <a:lnSpc>
                <a:spcPct val="100000"/>
              </a:lnSpc>
              <a:spcBef>
                <a:spcPts val="0"/>
              </a:spcBef>
              <a:spcAft>
                <a:spcPts val="0"/>
              </a:spcAft>
              <a:buNone/>
            </a:pPr>
            <a:r>
              <a:rPr lang="en-US" sz="2800" b="0" i="0" u="none" strike="noStrike" cap="none" dirty="0">
                <a:solidFill>
                  <a:srgbClr val="512C69"/>
                </a:solidFill>
                <a:latin typeface="+mn-lt"/>
                <a:ea typeface="Montserrat"/>
                <a:cs typeface="Montserrat"/>
                <a:sym typeface="Montserrat"/>
              </a:rPr>
              <a:t>.</a:t>
            </a:r>
            <a:endParaRPr sz="2800" dirty="0">
              <a:latin typeface="+mn-lt"/>
            </a:endParaRPr>
          </a:p>
        </p:txBody>
      </p:sp>
      <p:pic>
        <p:nvPicPr>
          <p:cNvPr id="823" name="Google Shape;823;p15"/>
          <p:cNvPicPr preferRelativeResize="0"/>
          <p:nvPr/>
        </p:nvPicPr>
        <p:blipFill>
          <a:blip r:embed="rId8">
            <a:alphaModFix/>
          </a:blip>
          <a:stretch>
            <a:fillRect/>
          </a:stretch>
        </p:blipFill>
        <p:spPr>
          <a:xfrm>
            <a:off x="-2330038" y="8365458"/>
            <a:ext cx="4097450" cy="1633367"/>
          </a:xfrm>
          <a:prstGeom prst="rect">
            <a:avLst/>
          </a:prstGeom>
          <a:noFill/>
          <a:ln>
            <a:noFill/>
          </a:ln>
        </p:spPr>
      </p:pic>
      <p:pic>
        <p:nvPicPr>
          <p:cNvPr id="824" name="Google Shape;824;p15"/>
          <p:cNvPicPr preferRelativeResize="0"/>
          <p:nvPr/>
        </p:nvPicPr>
        <p:blipFill>
          <a:blip r:embed="rId9">
            <a:alphaModFix/>
          </a:blip>
          <a:stretch>
            <a:fillRect/>
          </a:stretch>
        </p:blipFill>
        <p:spPr>
          <a:xfrm>
            <a:off x="1179312" y="3647851"/>
            <a:ext cx="861500" cy="1127553"/>
          </a:xfrm>
          <a:prstGeom prst="rect">
            <a:avLst/>
          </a:prstGeom>
          <a:noFill/>
          <a:ln>
            <a:noFill/>
          </a:ln>
        </p:spPr>
      </p:pic>
      <p:pic>
        <p:nvPicPr>
          <p:cNvPr id="825" name="Google Shape;825;p15"/>
          <p:cNvPicPr preferRelativeResize="0"/>
          <p:nvPr/>
        </p:nvPicPr>
        <p:blipFill>
          <a:blip r:embed="rId10">
            <a:alphaModFix/>
          </a:blip>
          <a:stretch>
            <a:fillRect/>
          </a:stretch>
        </p:blipFill>
        <p:spPr>
          <a:xfrm>
            <a:off x="7002283" y="3742929"/>
            <a:ext cx="1010200" cy="1089792"/>
          </a:xfrm>
          <a:prstGeom prst="rect">
            <a:avLst/>
          </a:prstGeom>
          <a:noFill/>
          <a:ln>
            <a:noFill/>
          </a:ln>
        </p:spPr>
      </p:pic>
      <p:pic>
        <p:nvPicPr>
          <p:cNvPr id="826" name="Google Shape;826;p15"/>
          <p:cNvPicPr preferRelativeResize="0"/>
          <p:nvPr/>
        </p:nvPicPr>
        <p:blipFill>
          <a:blip r:embed="rId11">
            <a:alphaModFix/>
          </a:blip>
          <a:stretch>
            <a:fillRect/>
          </a:stretch>
        </p:blipFill>
        <p:spPr>
          <a:xfrm>
            <a:off x="12640175" y="3615374"/>
            <a:ext cx="975425" cy="10183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85BAAFFA-E5B8-996C-B7D9-7904463BB669}"/>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03ECF9B3-08A9-3EED-06A0-1F16092BB706}"/>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2FCFCD70-301E-D453-4861-ABFF08A0D4CF}"/>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a:extLst>
                <a:ext uri="{FF2B5EF4-FFF2-40B4-BE49-F238E27FC236}">
                  <a16:creationId xmlns:a16="http://schemas.microsoft.com/office/drawing/2014/main" id="{BAD8AC92-5D71-32FB-C1A2-87CAA2F30A41}"/>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a:extLst>
              <a:ext uri="{FF2B5EF4-FFF2-40B4-BE49-F238E27FC236}">
                <a16:creationId xmlns:a16="http://schemas.microsoft.com/office/drawing/2014/main" id="{ACBC81A6-80B1-026E-7E9A-5607D718363F}"/>
              </a:ext>
            </a:extLst>
          </p:cNvPr>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a:extLst>
              <a:ext uri="{FF2B5EF4-FFF2-40B4-BE49-F238E27FC236}">
                <a16:creationId xmlns:a16="http://schemas.microsoft.com/office/drawing/2014/main" id="{205C3FA5-228E-77F2-2E95-B51EFA4CC81E}"/>
              </a:ext>
            </a:extLst>
          </p:cNvPr>
          <p:cNvPicPr preferRelativeResize="0"/>
          <p:nvPr/>
        </p:nvPicPr>
        <p:blipFill>
          <a:blip r:embed="rId4">
            <a:alphaModFix/>
          </a:blip>
          <a:stretch>
            <a:fillRect/>
          </a:stretch>
        </p:blipFill>
        <p:spPr>
          <a:xfrm>
            <a:off x="-1856714" y="267759"/>
            <a:ext cx="22685906" cy="10268451"/>
          </a:xfrm>
          <a:prstGeom prst="rect">
            <a:avLst/>
          </a:prstGeom>
          <a:noFill/>
          <a:ln>
            <a:noFill/>
          </a:ln>
        </p:spPr>
      </p:pic>
      <p:sp>
        <p:nvSpPr>
          <p:cNvPr id="935" name="Google Shape;935;p17">
            <a:extLst>
              <a:ext uri="{FF2B5EF4-FFF2-40B4-BE49-F238E27FC236}">
                <a16:creationId xmlns:a16="http://schemas.microsoft.com/office/drawing/2014/main" id="{C57702D0-89E5-47D8-05EF-714E2CAE097E}"/>
              </a:ext>
            </a:extLst>
          </p:cNvPr>
          <p:cNvSpPr/>
          <p:nvPr/>
        </p:nvSpPr>
        <p:spPr>
          <a:xfrm>
            <a:off x="4885832" y="2408102"/>
            <a:ext cx="11094343" cy="6717878"/>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endParaRPr lang="en-DE"/>
          </a:p>
        </p:txBody>
      </p:sp>
      <p:sp>
        <p:nvSpPr>
          <p:cNvPr id="936" name="Google Shape;936;p17">
            <a:extLst>
              <a:ext uri="{FF2B5EF4-FFF2-40B4-BE49-F238E27FC236}">
                <a16:creationId xmlns:a16="http://schemas.microsoft.com/office/drawing/2014/main" id="{4512C777-2CAC-BA65-82D7-C6DD72E1CEF5}"/>
              </a:ext>
            </a:extLst>
          </p:cNvPr>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41" name="Google Shape;941;p17">
            <a:extLst>
              <a:ext uri="{FF2B5EF4-FFF2-40B4-BE49-F238E27FC236}">
                <a16:creationId xmlns:a16="http://schemas.microsoft.com/office/drawing/2014/main" id="{247F7D53-281B-B137-FEA6-386FAD01698D}"/>
              </a:ext>
            </a:extLst>
          </p:cNvPr>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a:extLst>
              <a:ext uri="{FF2B5EF4-FFF2-40B4-BE49-F238E27FC236}">
                <a16:creationId xmlns:a16="http://schemas.microsoft.com/office/drawing/2014/main" id="{A63C5546-1B4E-323F-01BB-E9251BC9B0D7}"/>
              </a:ext>
            </a:extLst>
          </p:cNvPr>
          <p:cNvSpPr txBox="1"/>
          <p:nvPr/>
        </p:nvSpPr>
        <p:spPr>
          <a:xfrm>
            <a:off x="5990838" y="1244322"/>
            <a:ext cx="11687329"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j-lt"/>
              </a:rPr>
              <a:t>Exploratory Data Analysis – Insights</a:t>
            </a:r>
            <a:endParaRPr sz="4000" dirty="0">
              <a:solidFill>
                <a:schemeClr val="bg1"/>
              </a:solidFill>
              <a:latin typeface="+mj-lt"/>
            </a:endParaRPr>
          </a:p>
        </p:txBody>
      </p:sp>
      <p:sp>
        <p:nvSpPr>
          <p:cNvPr id="943" name="Google Shape;943;p17">
            <a:extLst>
              <a:ext uri="{FF2B5EF4-FFF2-40B4-BE49-F238E27FC236}">
                <a16:creationId xmlns:a16="http://schemas.microsoft.com/office/drawing/2014/main" id="{0F486E6A-6D42-5417-4BED-41672C06DA6C}"/>
              </a:ext>
            </a:extLst>
          </p:cNvPr>
          <p:cNvSpPr txBox="1"/>
          <p:nvPr/>
        </p:nvSpPr>
        <p:spPr>
          <a:xfrm>
            <a:off x="4825465" y="2562612"/>
            <a:ext cx="12160816" cy="6647974"/>
          </a:xfrm>
          <a:prstGeom prst="rect">
            <a:avLst/>
          </a:prstGeom>
          <a:noFill/>
          <a:ln>
            <a:noFill/>
          </a:ln>
        </p:spPr>
        <p:txBody>
          <a:bodyPr spcFirstLastPara="1" wrap="square" lIns="0" tIns="0" rIns="0" bIns="0" anchor="t" anchorCtr="0">
            <a:spAutoFit/>
          </a:bodyPr>
          <a:lstStyle/>
          <a:p>
            <a:pPr>
              <a:lnSpc>
                <a:spcPct val="150000"/>
              </a:lnSpc>
              <a:buFont typeface="Arial" panose="020B0604020202020204" pitchFamily="34" charset="0"/>
              <a:buChar char="•"/>
            </a:pPr>
            <a:r>
              <a:rPr lang="en-GB" sz="3600" dirty="0">
                <a:solidFill>
                  <a:schemeClr val="bg1"/>
                </a:solidFill>
                <a:latin typeface="+mn-lt"/>
              </a:rPr>
              <a:t>High automation-risk jobs (e.g., data entry, manufacturing) show negative growth</a:t>
            </a:r>
          </a:p>
          <a:p>
            <a:pPr>
              <a:lnSpc>
                <a:spcPct val="150000"/>
              </a:lnSpc>
              <a:buFont typeface="Arial" panose="020B0604020202020204" pitchFamily="34" charset="0"/>
              <a:buChar char="•"/>
            </a:pPr>
            <a:r>
              <a:rPr lang="en-GB" sz="3600" dirty="0">
                <a:solidFill>
                  <a:schemeClr val="bg1"/>
                </a:solidFill>
                <a:latin typeface="+mn-lt"/>
              </a:rPr>
              <a:t>Finance and tech industries: productivity up, workforce plateaued</a:t>
            </a:r>
          </a:p>
          <a:p>
            <a:pPr>
              <a:lnSpc>
                <a:spcPct val="150000"/>
              </a:lnSpc>
              <a:buFont typeface="Arial" panose="020B0604020202020204" pitchFamily="34" charset="0"/>
              <a:buChar char="•"/>
            </a:pPr>
            <a:r>
              <a:rPr lang="en-GB" sz="3600" dirty="0">
                <a:solidFill>
                  <a:schemeClr val="bg1"/>
                </a:solidFill>
                <a:latin typeface="+mn-lt"/>
              </a:rPr>
              <a:t>Sentiment analysis: spike in negative sentiment since late 2022</a:t>
            </a:r>
          </a:p>
          <a:p>
            <a:pPr>
              <a:lnSpc>
                <a:spcPct val="150000"/>
              </a:lnSpc>
              <a:buFont typeface="Arial" panose="020B0604020202020204" pitchFamily="34" charset="0"/>
              <a:buChar char="•"/>
            </a:pPr>
            <a:r>
              <a:rPr lang="en-GB" sz="3600" dirty="0">
                <a:solidFill>
                  <a:schemeClr val="bg1"/>
                </a:solidFill>
                <a:latin typeface="+mn-lt"/>
              </a:rPr>
              <a:t>Creative fields: lower automation scores, but mixed public sentiment</a:t>
            </a:r>
          </a:p>
        </p:txBody>
      </p:sp>
      <p:grpSp>
        <p:nvGrpSpPr>
          <p:cNvPr id="944" name="Google Shape;944;p17">
            <a:extLst>
              <a:ext uri="{FF2B5EF4-FFF2-40B4-BE49-F238E27FC236}">
                <a16:creationId xmlns:a16="http://schemas.microsoft.com/office/drawing/2014/main" id="{81BB1E6F-F433-A132-3CC3-C65DCA624240}"/>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7E48F4FE-626B-CEF5-6A69-A4AE5B88D931}"/>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A1DD41F7-0E11-08F8-8CD0-0B31046D682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1BCB4D62-0553-A9D9-7E5F-A05DFEBFC83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E04C126D-C6D7-B31C-0DB4-E23D2C86AF58}"/>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FC921CE4-E86E-787A-83F7-8A524319C6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88D404A9-887D-29F8-6FE2-51E27DD0CFA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39AED886-B6CA-D078-5307-A3AE78B8AFBC}"/>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420527B0-BDA5-8DC8-4A75-CD75424C087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351F3569-0A47-C173-FD88-DC2D5F2ED78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3A041AC9-CF76-5028-3A11-B906F509AA74}"/>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1D918B87-26C7-9F69-A3B5-E7F520EAD14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1BECDD55-4744-2600-2470-1F3CF8E5EFFE}"/>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1C6B4F6A-7250-BB79-4516-2104CA6BB284}"/>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499AA0C9-2CA9-C767-5B90-7FD63F523BC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798728FC-9D7A-AD21-CFE2-1DFB2371FECD}"/>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B4181900-120C-C988-5AFD-A3B19B3B42B6}"/>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5D0DED84-8540-E54A-AFAB-315B786225E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B215E67F-850B-3887-108B-92729126E8F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A4A6A663-F625-4EAB-EF29-A549A5ED023E}"/>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4A85FB97-B3C1-2291-1D10-FA732E2D2E2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5966E1ED-EDAE-4C69-AE18-C5C12312657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5ED9EB06-3056-187C-9190-7F59991CE389}"/>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D3DE3D57-F13B-E066-C755-CBF0064EF4E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70E5D5AA-9EF3-E54F-B1DA-B3DA3E9847D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0EBA63B0-4321-D01D-EA80-C2CA263A8EC2}"/>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7C544DCA-2E71-A5CA-55E2-2EA84D103F4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37D672DD-D73F-E912-53D4-367874912BD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29C0D04E-44F6-0A4C-1826-DD7FAB8F95B1}"/>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5E4F8A5E-D615-2102-5CBA-D0E5BC58176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2007EC1E-B928-7C13-47C1-1D471595C01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570D591F-16E2-BCE4-6AB7-1DF7F7611F60}"/>
              </a:ext>
            </a:extLst>
          </p:cNvPr>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6970C241-6EA9-2450-90C0-51688FDE9E4D}"/>
              </a:ext>
            </a:extLst>
          </p:cNvPr>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a:extLst>
              <a:ext uri="{FF2B5EF4-FFF2-40B4-BE49-F238E27FC236}">
                <a16:creationId xmlns:a16="http://schemas.microsoft.com/office/drawing/2014/main" id="{F6B11FAA-4035-E96E-B08E-DA410B094216}"/>
              </a:ext>
            </a:extLst>
          </p:cNvPr>
          <p:cNvPicPr preferRelativeResize="0"/>
          <p:nvPr/>
        </p:nvPicPr>
        <p:blipFill>
          <a:blip r:embed="rId9">
            <a:alphaModFix/>
          </a:blip>
          <a:stretch>
            <a:fillRect/>
          </a:stretch>
        </p:blipFill>
        <p:spPr>
          <a:xfrm>
            <a:off x="-329774" y="591718"/>
            <a:ext cx="5427995" cy="9467982"/>
          </a:xfrm>
          <a:prstGeom prst="rect">
            <a:avLst/>
          </a:prstGeom>
          <a:noFill/>
          <a:ln>
            <a:noFill/>
          </a:ln>
        </p:spPr>
      </p:pic>
    </p:spTree>
    <p:extLst>
      <p:ext uri="{BB962C8B-B14F-4D97-AF65-F5344CB8AC3E}">
        <p14:creationId xmlns:p14="http://schemas.microsoft.com/office/powerpoint/2010/main" val="169887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grpSp>
        <p:nvGrpSpPr>
          <p:cNvPr id="930" name="Google Shape;930;p17"/>
          <p:cNvGrpSpPr/>
          <p:nvPr/>
        </p:nvGrpSpPr>
        <p:grpSpPr>
          <a:xfrm rot="10800000">
            <a:off x="-118" y="-66"/>
            <a:ext cx="18288118" cy="10431728"/>
            <a:chOff x="0" y="-38100"/>
            <a:chExt cx="4816592" cy="2747433"/>
          </a:xfrm>
        </p:grpSpPr>
        <p:sp>
          <p:nvSpPr>
            <p:cNvPr id="931" name="Google Shape;931;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p:cNvPicPr preferRelativeResize="0"/>
          <p:nvPr/>
        </p:nvPicPr>
        <p:blipFill>
          <a:blip r:embed="rId4">
            <a:alphaModFix/>
          </a:blip>
          <a:stretch>
            <a:fillRect/>
          </a:stretch>
        </p:blipFill>
        <p:spPr>
          <a:xfrm>
            <a:off x="-1560362" y="0"/>
            <a:ext cx="22685906" cy="10268451"/>
          </a:xfrm>
          <a:prstGeom prst="rect">
            <a:avLst/>
          </a:prstGeom>
          <a:noFill/>
          <a:ln>
            <a:noFill/>
          </a:ln>
        </p:spPr>
      </p:pic>
      <p:sp>
        <p:nvSpPr>
          <p:cNvPr id="935" name="Google Shape;935;p17"/>
          <p:cNvSpPr/>
          <p:nvPr/>
        </p:nvSpPr>
        <p:spPr>
          <a:xfrm>
            <a:off x="4249417" y="2510038"/>
            <a:ext cx="12467574" cy="6953835"/>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pPr>
              <a:lnSpc>
                <a:spcPct val="150000"/>
              </a:lnSpc>
            </a:pPr>
            <a:endParaRPr lang="en-GB" sz="3600" dirty="0">
              <a:solidFill>
                <a:schemeClr val="bg1"/>
              </a:solidFill>
              <a:latin typeface="+mn-lt"/>
            </a:endParaRPr>
          </a:p>
        </p:txBody>
      </p:sp>
      <p:sp>
        <p:nvSpPr>
          <p:cNvPr id="936" name="Google Shape;936;p17"/>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41" name="Google Shape;941;p17"/>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p:cNvSpPr txBox="1"/>
          <p:nvPr/>
        </p:nvSpPr>
        <p:spPr>
          <a:xfrm>
            <a:off x="4804283" y="1602524"/>
            <a:ext cx="12121249"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n-lt"/>
              </a:rPr>
              <a:t>             Visualizations</a:t>
            </a:r>
            <a:endParaRPr sz="4000" dirty="0">
              <a:solidFill>
                <a:schemeClr val="bg1"/>
              </a:solidFill>
              <a:latin typeface="+mn-lt"/>
            </a:endParaRPr>
          </a:p>
        </p:txBody>
      </p:sp>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p:cNvPicPr preferRelativeResize="0"/>
          <p:nvPr/>
        </p:nvPicPr>
        <p:blipFill>
          <a:blip r:embed="rId9">
            <a:alphaModFix/>
          </a:blip>
          <a:stretch>
            <a:fillRect/>
          </a:stretch>
        </p:blipFill>
        <p:spPr>
          <a:xfrm>
            <a:off x="-329774" y="1781196"/>
            <a:ext cx="4810561" cy="8278504"/>
          </a:xfrm>
          <a:prstGeom prst="rect">
            <a:avLst/>
          </a:prstGeom>
          <a:noFill/>
          <a:ln>
            <a:noFill/>
          </a:ln>
        </p:spPr>
      </p:pic>
      <p:pic>
        <p:nvPicPr>
          <p:cNvPr id="5" name="Picture 4" descr="A diagram of a company&#10;&#10;AI-generated content may be incorrect.">
            <a:extLst>
              <a:ext uri="{FF2B5EF4-FFF2-40B4-BE49-F238E27FC236}">
                <a16:creationId xmlns:a16="http://schemas.microsoft.com/office/drawing/2014/main" id="{B39A7D8F-85BC-4BF7-652F-C3EBA4406A3A}"/>
              </a:ext>
            </a:extLst>
          </p:cNvPr>
          <p:cNvPicPr>
            <a:picLocks noChangeAspect="1"/>
          </p:cNvPicPr>
          <p:nvPr/>
        </p:nvPicPr>
        <p:blipFill>
          <a:blip r:embed="rId10"/>
          <a:stretch>
            <a:fillRect/>
          </a:stretch>
        </p:blipFill>
        <p:spPr>
          <a:xfrm>
            <a:off x="5711375" y="1725447"/>
            <a:ext cx="7591043" cy="7989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5C02C6E7-7030-CF47-26BC-71669654EE88}"/>
            </a:ext>
          </a:extLst>
        </p:cNvPr>
        <p:cNvGrpSpPr/>
        <p:nvPr/>
      </p:nvGrpSpPr>
      <p:grpSpPr>
        <a:xfrm>
          <a:off x="0" y="0"/>
          <a:ext cx="0" cy="0"/>
          <a:chOff x="0" y="0"/>
          <a:chExt cx="0" cy="0"/>
        </a:xfrm>
      </p:grpSpPr>
      <p:grpSp>
        <p:nvGrpSpPr>
          <p:cNvPr id="930" name="Google Shape;930;p17">
            <a:extLst>
              <a:ext uri="{FF2B5EF4-FFF2-40B4-BE49-F238E27FC236}">
                <a16:creationId xmlns:a16="http://schemas.microsoft.com/office/drawing/2014/main" id="{0B2347D5-01AD-49B8-1A19-0595FFA3F142}"/>
              </a:ext>
            </a:extLst>
          </p:cNvPr>
          <p:cNvGrpSpPr/>
          <p:nvPr/>
        </p:nvGrpSpPr>
        <p:grpSpPr>
          <a:xfrm rot="10800000">
            <a:off x="-118" y="-66"/>
            <a:ext cx="18288118" cy="10431728"/>
            <a:chOff x="0" y="-38100"/>
            <a:chExt cx="4816592" cy="2747433"/>
          </a:xfrm>
        </p:grpSpPr>
        <p:sp>
          <p:nvSpPr>
            <p:cNvPr id="931" name="Google Shape;931;p17">
              <a:extLst>
                <a:ext uri="{FF2B5EF4-FFF2-40B4-BE49-F238E27FC236}">
                  <a16:creationId xmlns:a16="http://schemas.microsoft.com/office/drawing/2014/main" id="{2F303AD2-6561-45FB-F2D6-B0B1FDF6F640}"/>
                </a:ext>
              </a:extLst>
            </p:cNvPr>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txBody>
            <a:bodyPr/>
            <a:lstStyle/>
            <a:p>
              <a:endParaRPr lang="en-DE"/>
            </a:p>
          </p:txBody>
        </p:sp>
        <p:sp>
          <p:nvSpPr>
            <p:cNvPr id="932" name="Google Shape;932;p17">
              <a:extLst>
                <a:ext uri="{FF2B5EF4-FFF2-40B4-BE49-F238E27FC236}">
                  <a16:creationId xmlns:a16="http://schemas.microsoft.com/office/drawing/2014/main" id="{E3184A89-9A8F-DC13-F6DE-95B50FEAD934}"/>
                </a:ext>
              </a:extLst>
            </p:cNvPr>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33" name="Google Shape;933;p17">
            <a:extLst>
              <a:ext uri="{FF2B5EF4-FFF2-40B4-BE49-F238E27FC236}">
                <a16:creationId xmlns:a16="http://schemas.microsoft.com/office/drawing/2014/main" id="{ABDEF8FC-CB11-707F-F812-55880C9EF951}"/>
              </a:ext>
            </a:extLst>
          </p:cNvPr>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a:extLst>
              <a:ext uri="{FF2B5EF4-FFF2-40B4-BE49-F238E27FC236}">
                <a16:creationId xmlns:a16="http://schemas.microsoft.com/office/drawing/2014/main" id="{EAC4D419-3588-587B-8602-3EA790CB6FB5}"/>
              </a:ext>
            </a:extLst>
          </p:cNvPr>
          <p:cNvPicPr preferRelativeResize="0"/>
          <p:nvPr/>
        </p:nvPicPr>
        <p:blipFill>
          <a:blip r:embed="rId4">
            <a:alphaModFix/>
          </a:blip>
          <a:stretch>
            <a:fillRect/>
          </a:stretch>
        </p:blipFill>
        <p:spPr>
          <a:xfrm>
            <a:off x="-1560362" y="0"/>
            <a:ext cx="22685906" cy="10268451"/>
          </a:xfrm>
          <a:prstGeom prst="rect">
            <a:avLst/>
          </a:prstGeom>
          <a:noFill/>
          <a:ln>
            <a:noFill/>
          </a:ln>
        </p:spPr>
      </p:pic>
      <p:sp>
        <p:nvSpPr>
          <p:cNvPr id="935" name="Google Shape;935;p17">
            <a:extLst>
              <a:ext uri="{FF2B5EF4-FFF2-40B4-BE49-F238E27FC236}">
                <a16:creationId xmlns:a16="http://schemas.microsoft.com/office/drawing/2014/main" id="{4FE9BD38-8931-21E2-643D-D1C2064F2FFD}"/>
              </a:ext>
            </a:extLst>
          </p:cNvPr>
          <p:cNvSpPr/>
          <p:nvPr/>
        </p:nvSpPr>
        <p:spPr>
          <a:xfrm>
            <a:off x="4249417" y="2510038"/>
            <a:ext cx="12467574" cy="6953835"/>
          </a:xfrm>
          <a:custGeom>
            <a:avLst/>
            <a:gdLst/>
            <a:ahLst/>
            <a:cxnLst/>
            <a:rect l="l" t="t" r="r" b="b"/>
            <a:pathLst>
              <a:path w="19307741" h="19307741" extrusionOk="0">
                <a:moveTo>
                  <a:pt x="0" y="0"/>
                </a:moveTo>
                <a:lnTo>
                  <a:pt x="19307741" y="0"/>
                </a:lnTo>
                <a:lnTo>
                  <a:pt x="19307741" y="19307741"/>
                </a:lnTo>
                <a:lnTo>
                  <a:pt x="0" y="19307741"/>
                </a:lnTo>
                <a:lnTo>
                  <a:pt x="0" y="0"/>
                </a:lnTo>
                <a:close/>
              </a:path>
            </a:pathLst>
          </a:custGeom>
          <a:blipFill rotWithShape="1">
            <a:blip r:embed="rId5">
              <a:alphaModFix amt="50000"/>
            </a:blip>
            <a:stretch>
              <a:fillRect/>
            </a:stretch>
          </a:blipFill>
          <a:ln>
            <a:noFill/>
          </a:ln>
        </p:spPr>
        <p:txBody>
          <a:bodyPr/>
          <a:lstStyle/>
          <a:p>
            <a:pPr>
              <a:lnSpc>
                <a:spcPct val="150000"/>
              </a:lnSpc>
            </a:pPr>
            <a:endParaRPr lang="en-GB" sz="3600" dirty="0">
              <a:solidFill>
                <a:schemeClr val="bg1"/>
              </a:solidFill>
              <a:latin typeface="+mn-lt"/>
            </a:endParaRPr>
          </a:p>
        </p:txBody>
      </p:sp>
      <p:sp>
        <p:nvSpPr>
          <p:cNvPr id="936" name="Google Shape;936;p17">
            <a:extLst>
              <a:ext uri="{FF2B5EF4-FFF2-40B4-BE49-F238E27FC236}">
                <a16:creationId xmlns:a16="http://schemas.microsoft.com/office/drawing/2014/main" id="{E59B2897-F968-AF8B-D4A7-B7CABE31E1DB}"/>
              </a:ext>
            </a:extLst>
          </p:cNvPr>
          <p:cNvSpPr/>
          <p:nvPr/>
        </p:nvSpPr>
        <p:spPr>
          <a:xfrm>
            <a:off x="1276999" y="591718"/>
            <a:ext cx="490390" cy="359322"/>
          </a:xfrm>
          <a:custGeom>
            <a:avLst/>
            <a:gdLst/>
            <a:ahLst/>
            <a:cxnLst/>
            <a:rect l="l" t="t" r="r" b="b"/>
            <a:pathLst>
              <a:path w="490390" h="359322" extrusionOk="0">
                <a:moveTo>
                  <a:pt x="0" y="0"/>
                </a:moveTo>
                <a:lnTo>
                  <a:pt x="490390" y="0"/>
                </a:lnTo>
                <a:lnTo>
                  <a:pt x="490390" y="359322"/>
                </a:lnTo>
                <a:lnTo>
                  <a:pt x="0" y="359322"/>
                </a:lnTo>
                <a:lnTo>
                  <a:pt x="0" y="0"/>
                </a:lnTo>
                <a:close/>
              </a:path>
            </a:pathLst>
          </a:custGeom>
          <a:blipFill rotWithShape="1">
            <a:blip r:embed="rId6">
              <a:alphaModFix/>
            </a:blip>
            <a:stretch>
              <a:fillRect/>
            </a:stretch>
          </a:blipFill>
          <a:ln>
            <a:noFill/>
          </a:ln>
        </p:spPr>
        <p:txBody>
          <a:bodyPr/>
          <a:lstStyle/>
          <a:p>
            <a:endParaRPr lang="en-DE"/>
          </a:p>
        </p:txBody>
      </p:sp>
      <p:sp>
        <p:nvSpPr>
          <p:cNvPr id="941" name="Google Shape;941;p17">
            <a:extLst>
              <a:ext uri="{FF2B5EF4-FFF2-40B4-BE49-F238E27FC236}">
                <a16:creationId xmlns:a16="http://schemas.microsoft.com/office/drawing/2014/main" id="{48D04F63-F9A9-4F0C-695C-D217FCF94E8F}"/>
              </a:ext>
            </a:extLst>
          </p:cNvPr>
          <p:cNvSpPr txBox="1"/>
          <p:nvPr/>
        </p:nvSpPr>
        <p:spPr>
          <a:xfrm>
            <a:off x="1861920" y="640875"/>
            <a:ext cx="583555" cy="26669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FFFFFF"/>
                </a:solidFill>
                <a:latin typeface="Montserrat"/>
                <a:ea typeface="Montserrat"/>
                <a:cs typeface="Montserrat"/>
                <a:sym typeface="Montserrat"/>
              </a:rPr>
              <a:t>LOGO</a:t>
            </a:r>
            <a:endParaRPr/>
          </a:p>
        </p:txBody>
      </p:sp>
      <p:sp>
        <p:nvSpPr>
          <p:cNvPr id="942" name="Google Shape;942;p17">
            <a:extLst>
              <a:ext uri="{FF2B5EF4-FFF2-40B4-BE49-F238E27FC236}">
                <a16:creationId xmlns:a16="http://schemas.microsoft.com/office/drawing/2014/main" id="{0EAED856-1697-6981-C12E-5E7E06092F5F}"/>
              </a:ext>
            </a:extLst>
          </p:cNvPr>
          <p:cNvSpPr txBox="1"/>
          <p:nvPr/>
        </p:nvSpPr>
        <p:spPr>
          <a:xfrm>
            <a:off x="4804283" y="1602524"/>
            <a:ext cx="12121249"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4000" dirty="0">
                <a:solidFill>
                  <a:schemeClr val="bg1"/>
                </a:solidFill>
                <a:latin typeface="+mn-lt"/>
              </a:rPr>
              <a:t>             Visualizations</a:t>
            </a:r>
            <a:endParaRPr sz="4000" dirty="0">
              <a:solidFill>
                <a:schemeClr val="bg1"/>
              </a:solidFill>
              <a:latin typeface="+mn-lt"/>
            </a:endParaRPr>
          </a:p>
        </p:txBody>
      </p:sp>
      <p:grpSp>
        <p:nvGrpSpPr>
          <p:cNvPr id="944" name="Google Shape;944;p17">
            <a:extLst>
              <a:ext uri="{FF2B5EF4-FFF2-40B4-BE49-F238E27FC236}">
                <a16:creationId xmlns:a16="http://schemas.microsoft.com/office/drawing/2014/main" id="{4AE9CD01-5EB9-28D0-0FB4-8205FA8BDB9E}"/>
              </a:ext>
            </a:extLst>
          </p:cNvPr>
          <p:cNvGrpSpPr/>
          <p:nvPr/>
        </p:nvGrpSpPr>
        <p:grpSpPr>
          <a:xfrm>
            <a:off x="10488671" y="9383847"/>
            <a:ext cx="3114596" cy="80027"/>
            <a:chOff x="0" y="0"/>
            <a:chExt cx="4152794" cy="106703"/>
          </a:xfrm>
        </p:grpSpPr>
        <p:grpSp>
          <p:nvGrpSpPr>
            <p:cNvPr id="945" name="Google Shape;945;p17">
              <a:extLst>
                <a:ext uri="{FF2B5EF4-FFF2-40B4-BE49-F238E27FC236}">
                  <a16:creationId xmlns:a16="http://schemas.microsoft.com/office/drawing/2014/main" id="{A0842A3E-DAD0-65BA-7CDD-8DB8CAC12659}"/>
                </a:ext>
              </a:extLst>
            </p:cNvPr>
            <p:cNvGrpSpPr/>
            <p:nvPr/>
          </p:nvGrpSpPr>
          <p:grpSpPr>
            <a:xfrm>
              <a:off x="0" y="0"/>
              <a:ext cx="106703" cy="106703"/>
              <a:chOff x="0" y="0"/>
              <a:chExt cx="812800" cy="812800"/>
            </a:xfrm>
          </p:grpSpPr>
          <p:sp>
            <p:nvSpPr>
              <p:cNvPr id="946" name="Google Shape;946;p17">
                <a:extLst>
                  <a:ext uri="{FF2B5EF4-FFF2-40B4-BE49-F238E27FC236}">
                    <a16:creationId xmlns:a16="http://schemas.microsoft.com/office/drawing/2014/main" id="{792BA960-AE9B-0CFF-617F-D1270E08D02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a:extLst>
                  <a:ext uri="{FF2B5EF4-FFF2-40B4-BE49-F238E27FC236}">
                    <a16:creationId xmlns:a16="http://schemas.microsoft.com/office/drawing/2014/main" id="{6CD160C2-51E2-DE3E-7661-6FC83C6C29F0}"/>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8" name="Google Shape;948;p17">
              <a:extLst>
                <a:ext uri="{FF2B5EF4-FFF2-40B4-BE49-F238E27FC236}">
                  <a16:creationId xmlns:a16="http://schemas.microsoft.com/office/drawing/2014/main" id="{8F1932B2-C87B-1877-FF4C-D1CEA297EBFD}"/>
                </a:ext>
              </a:extLst>
            </p:cNvPr>
            <p:cNvGrpSpPr/>
            <p:nvPr/>
          </p:nvGrpSpPr>
          <p:grpSpPr>
            <a:xfrm>
              <a:off x="1348697" y="0"/>
              <a:ext cx="106703" cy="106703"/>
              <a:chOff x="0" y="0"/>
              <a:chExt cx="812800" cy="812800"/>
            </a:xfrm>
          </p:grpSpPr>
          <p:sp>
            <p:nvSpPr>
              <p:cNvPr id="949" name="Google Shape;949;p17">
                <a:extLst>
                  <a:ext uri="{FF2B5EF4-FFF2-40B4-BE49-F238E27FC236}">
                    <a16:creationId xmlns:a16="http://schemas.microsoft.com/office/drawing/2014/main" id="{48218214-64EF-0AED-09F9-76023C9A32B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a:extLst>
                  <a:ext uri="{FF2B5EF4-FFF2-40B4-BE49-F238E27FC236}">
                    <a16:creationId xmlns:a16="http://schemas.microsoft.com/office/drawing/2014/main" id="{949F14AA-CA18-A5FE-23CC-75F3B30AE0E6}"/>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1" name="Google Shape;951;p17">
              <a:extLst>
                <a:ext uri="{FF2B5EF4-FFF2-40B4-BE49-F238E27FC236}">
                  <a16:creationId xmlns:a16="http://schemas.microsoft.com/office/drawing/2014/main" id="{2B911570-A8E2-B414-B381-E104C03F6CC0}"/>
                </a:ext>
              </a:extLst>
            </p:cNvPr>
            <p:cNvGrpSpPr/>
            <p:nvPr/>
          </p:nvGrpSpPr>
          <p:grpSpPr>
            <a:xfrm>
              <a:off x="1798263" y="0"/>
              <a:ext cx="106703" cy="106703"/>
              <a:chOff x="0" y="0"/>
              <a:chExt cx="812800" cy="812800"/>
            </a:xfrm>
          </p:grpSpPr>
          <p:sp>
            <p:nvSpPr>
              <p:cNvPr id="952" name="Google Shape;952;p17">
                <a:extLst>
                  <a:ext uri="{FF2B5EF4-FFF2-40B4-BE49-F238E27FC236}">
                    <a16:creationId xmlns:a16="http://schemas.microsoft.com/office/drawing/2014/main" id="{436B4D1A-BCAE-8B97-6CEB-F1AB4093F22C}"/>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a:extLst>
                  <a:ext uri="{FF2B5EF4-FFF2-40B4-BE49-F238E27FC236}">
                    <a16:creationId xmlns:a16="http://schemas.microsoft.com/office/drawing/2014/main" id="{9E0D2E0D-69E1-DE02-67E5-E3DA3F670675}"/>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4" name="Google Shape;954;p17">
              <a:extLst>
                <a:ext uri="{FF2B5EF4-FFF2-40B4-BE49-F238E27FC236}">
                  <a16:creationId xmlns:a16="http://schemas.microsoft.com/office/drawing/2014/main" id="{B8A7735F-D20E-DD4E-BEBA-1C5E1B7FFB03}"/>
                </a:ext>
              </a:extLst>
            </p:cNvPr>
            <p:cNvGrpSpPr/>
            <p:nvPr/>
          </p:nvGrpSpPr>
          <p:grpSpPr>
            <a:xfrm>
              <a:off x="2247828" y="0"/>
              <a:ext cx="106703" cy="106703"/>
              <a:chOff x="0" y="0"/>
              <a:chExt cx="812800" cy="812800"/>
            </a:xfrm>
          </p:grpSpPr>
          <p:sp>
            <p:nvSpPr>
              <p:cNvPr id="955" name="Google Shape;955;p17">
                <a:extLst>
                  <a:ext uri="{FF2B5EF4-FFF2-40B4-BE49-F238E27FC236}">
                    <a16:creationId xmlns:a16="http://schemas.microsoft.com/office/drawing/2014/main" id="{228D07D7-CD82-768C-CD0E-EDF8375B064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a:extLst>
                  <a:ext uri="{FF2B5EF4-FFF2-40B4-BE49-F238E27FC236}">
                    <a16:creationId xmlns:a16="http://schemas.microsoft.com/office/drawing/2014/main" id="{6A3E3DBB-2E3A-A062-8587-D432F2C0273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7" name="Google Shape;957;p17">
              <a:extLst>
                <a:ext uri="{FF2B5EF4-FFF2-40B4-BE49-F238E27FC236}">
                  <a16:creationId xmlns:a16="http://schemas.microsoft.com/office/drawing/2014/main" id="{55A8100E-46BA-162D-166A-A76758C73C45}"/>
                </a:ext>
              </a:extLst>
            </p:cNvPr>
            <p:cNvGrpSpPr/>
            <p:nvPr/>
          </p:nvGrpSpPr>
          <p:grpSpPr>
            <a:xfrm>
              <a:off x="2697394" y="0"/>
              <a:ext cx="106703" cy="106703"/>
              <a:chOff x="0" y="0"/>
              <a:chExt cx="812800" cy="812800"/>
            </a:xfrm>
          </p:grpSpPr>
          <p:sp>
            <p:nvSpPr>
              <p:cNvPr id="958" name="Google Shape;958;p17">
                <a:extLst>
                  <a:ext uri="{FF2B5EF4-FFF2-40B4-BE49-F238E27FC236}">
                    <a16:creationId xmlns:a16="http://schemas.microsoft.com/office/drawing/2014/main" id="{A88B7B27-8701-C06F-6B29-53A5B2300A9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a:extLst>
                  <a:ext uri="{FF2B5EF4-FFF2-40B4-BE49-F238E27FC236}">
                    <a16:creationId xmlns:a16="http://schemas.microsoft.com/office/drawing/2014/main" id="{84093D3E-27DA-C2BC-569D-B84D4551FE61}"/>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0" name="Google Shape;960;p17">
              <a:extLst>
                <a:ext uri="{FF2B5EF4-FFF2-40B4-BE49-F238E27FC236}">
                  <a16:creationId xmlns:a16="http://schemas.microsoft.com/office/drawing/2014/main" id="{2FB81019-60E6-86BD-8330-8997E5DE92C5}"/>
                </a:ext>
              </a:extLst>
            </p:cNvPr>
            <p:cNvGrpSpPr/>
            <p:nvPr/>
          </p:nvGrpSpPr>
          <p:grpSpPr>
            <a:xfrm>
              <a:off x="3146959" y="0"/>
              <a:ext cx="106703" cy="106703"/>
              <a:chOff x="0" y="0"/>
              <a:chExt cx="812800" cy="812800"/>
            </a:xfrm>
          </p:grpSpPr>
          <p:sp>
            <p:nvSpPr>
              <p:cNvPr id="961" name="Google Shape;961;p17">
                <a:extLst>
                  <a:ext uri="{FF2B5EF4-FFF2-40B4-BE49-F238E27FC236}">
                    <a16:creationId xmlns:a16="http://schemas.microsoft.com/office/drawing/2014/main" id="{75124BAF-CF9C-8DC2-4B30-5F8FA2739C2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a:extLst>
                  <a:ext uri="{FF2B5EF4-FFF2-40B4-BE49-F238E27FC236}">
                    <a16:creationId xmlns:a16="http://schemas.microsoft.com/office/drawing/2014/main" id="{591AF27F-2E30-E382-2C59-76CAAA53953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3" name="Google Shape;963;p17">
              <a:extLst>
                <a:ext uri="{FF2B5EF4-FFF2-40B4-BE49-F238E27FC236}">
                  <a16:creationId xmlns:a16="http://schemas.microsoft.com/office/drawing/2014/main" id="{ADB2F394-C46C-B0F7-CA99-A8D70C378FBF}"/>
                </a:ext>
              </a:extLst>
            </p:cNvPr>
            <p:cNvGrpSpPr/>
            <p:nvPr/>
          </p:nvGrpSpPr>
          <p:grpSpPr>
            <a:xfrm>
              <a:off x="449566" y="0"/>
              <a:ext cx="106703" cy="106703"/>
              <a:chOff x="0" y="0"/>
              <a:chExt cx="812800" cy="812800"/>
            </a:xfrm>
          </p:grpSpPr>
          <p:sp>
            <p:nvSpPr>
              <p:cNvPr id="964" name="Google Shape;964;p17">
                <a:extLst>
                  <a:ext uri="{FF2B5EF4-FFF2-40B4-BE49-F238E27FC236}">
                    <a16:creationId xmlns:a16="http://schemas.microsoft.com/office/drawing/2014/main" id="{817A93F9-2604-22D0-69A4-45A0B07DD5D9}"/>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a:extLst>
                  <a:ext uri="{FF2B5EF4-FFF2-40B4-BE49-F238E27FC236}">
                    <a16:creationId xmlns:a16="http://schemas.microsoft.com/office/drawing/2014/main" id="{ACBF8531-3740-562A-EEAE-8B9841FFC91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6" name="Google Shape;966;p17">
              <a:extLst>
                <a:ext uri="{FF2B5EF4-FFF2-40B4-BE49-F238E27FC236}">
                  <a16:creationId xmlns:a16="http://schemas.microsoft.com/office/drawing/2014/main" id="{5F80C4EE-6FF7-CA25-B720-71D20ADF9439}"/>
                </a:ext>
              </a:extLst>
            </p:cNvPr>
            <p:cNvGrpSpPr/>
            <p:nvPr/>
          </p:nvGrpSpPr>
          <p:grpSpPr>
            <a:xfrm>
              <a:off x="899131" y="0"/>
              <a:ext cx="106703" cy="106703"/>
              <a:chOff x="0" y="0"/>
              <a:chExt cx="812800" cy="812800"/>
            </a:xfrm>
          </p:grpSpPr>
          <p:sp>
            <p:nvSpPr>
              <p:cNvPr id="967" name="Google Shape;967;p17">
                <a:extLst>
                  <a:ext uri="{FF2B5EF4-FFF2-40B4-BE49-F238E27FC236}">
                    <a16:creationId xmlns:a16="http://schemas.microsoft.com/office/drawing/2014/main" id="{1D637490-06D1-1434-672B-F84E5FDD55B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a:extLst>
                  <a:ext uri="{FF2B5EF4-FFF2-40B4-BE49-F238E27FC236}">
                    <a16:creationId xmlns:a16="http://schemas.microsoft.com/office/drawing/2014/main" id="{9372703C-BF85-A47E-DA91-6DF8BB0B5103}"/>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9" name="Google Shape;969;p17">
              <a:extLst>
                <a:ext uri="{FF2B5EF4-FFF2-40B4-BE49-F238E27FC236}">
                  <a16:creationId xmlns:a16="http://schemas.microsoft.com/office/drawing/2014/main" id="{8943AE3E-44F8-E4AC-83C1-74525C39AB5E}"/>
                </a:ext>
              </a:extLst>
            </p:cNvPr>
            <p:cNvGrpSpPr/>
            <p:nvPr/>
          </p:nvGrpSpPr>
          <p:grpSpPr>
            <a:xfrm>
              <a:off x="3596525" y="0"/>
              <a:ext cx="106703" cy="106703"/>
              <a:chOff x="0" y="0"/>
              <a:chExt cx="812800" cy="812800"/>
            </a:xfrm>
          </p:grpSpPr>
          <p:sp>
            <p:nvSpPr>
              <p:cNvPr id="970" name="Google Shape;970;p17">
                <a:extLst>
                  <a:ext uri="{FF2B5EF4-FFF2-40B4-BE49-F238E27FC236}">
                    <a16:creationId xmlns:a16="http://schemas.microsoft.com/office/drawing/2014/main" id="{B3E5EC10-1443-C321-2AC2-8F5B07E6E7B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a:extLst>
                  <a:ext uri="{FF2B5EF4-FFF2-40B4-BE49-F238E27FC236}">
                    <a16:creationId xmlns:a16="http://schemas.microsoft.com/office/drawing/2014/main" id="{0DF1D3AB-988F-2C07-65EA-B68567123399}"/>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2" name="Google Shape;972;p17">
              <a:extLst>
                <a:ext uri="{FF2B5EF4-FFF2-40B4-BE49-F238E27FC236}">
                  <a16:creationId xmlns:a16="http://schemas.microsoft.com/office/drawing/2014/main" id="{4946B607-6B6E-47A3-54F7-FAE0AC633935}"/>
                </a:ext>
              </a:extLst>
            </p:cNvPr>
            <p:cNvGrpSpPr/>
            <p:nvPr/>
          </p:nvGrpSpPr>
          <p:grpSpPr>
            <a:xfrm>
              <a:off x="4046091" y="0"/>
              <a:ext cx="106703" cy="106703"/>
              <a:chOff x="0" y="0"/>
              <a:chExt cx="812800" cy="812800"/>
            </a:xfrm>
          </p:grpSpPr>
          <p:sp>
            <p:nvSpPr>
              <p:cNvPr id="973" name="Google Shape;973;p17">
                <a:extLst>
                  <a:ext uri="{FF2B5EF4-FFF2-40B4-BE49-F238E27FC236}">
                    <a16:creationId xmlns:a16="http://schemas.microsoft.com/office/drawing/2014/main" id="{3F95FA17-4B62-8E21-8833-4F5C67C6D8AA}"/>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a:extLst>
                  <a:ext uri="{FF2B5EF4-FFF2-40B4-BE49-F238E27FC236}">
                    <a16:creationId xmlns:a16="http://schemas.microsoft.com/office/drawing/2014/main" id="{3D2507B4-4D0F-321A-05F7-2D323B42AFEB}"/>
                  </a:ext>
                </a:extLst>
              </p:cNvPr>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75" name="Google Shape;975;p17">
            <a:extLst>
              <a:ext uri="{FF2B5EF4-FFF2-40B4-BE49-F238E27FC236}">
                <a16:creationId xmlns:a16="http://schemas.microsoft.com/office/drawing/2014/main" id="{652165DD-B8E8-664D-DE84-9A3C6242BE26}"/>
              </a:ext>
            </a:extLst>
          </p:cNvPr>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a:extLst>
              <a:ext uri="{FF2B5EF4-FFF2-40B4-BE49-F238E27FC236}">
                <a16:creationId xmlns:a16="http://schemas.microsoft.com/office/drawing/2014/main" id="{C5244308-281B-8AEB-DC42-9BF6FB007758}"/>
              </a:ext>
            </a:extLst>
          </p:cNvPr>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a:extLst>
              <a:ext uri="{FF2B5EF4-FFF2-40B4-BE49-F238E27FC236}">
                <a16:creationId xmlns:a16="http://schemas.microsoft.com/office/drawing/2014/main" id="{D5AD3697-1C26-2BFE-096A-98E00AD476C2}"/>
              </a:ext>
            </a:extLst>
          </p:cNvPr>
          <p:cNvPicPr preferRelativeResize="0"/>
          <p:nvPr/>
        </p:nvPicPr>
        <p:blipFill>
          <a:blip r:embed="rId9">
            <a:alphaModFix/>
          </a:blip>
          <a:stretch>
            <a:fillRect/>
          </a:stretch>
        </p:blipFill>
        <p:spPr>
          <a:xfrm>
            <a:off x="-329774" y="1781196"/>
            <a:ext cx="4810561" cy="8278504"/>
          </a:xfrm>
          <a:prstGeom prst="rect">
            <a:avLst/>
          </a:prstGeom>
          <a:noFill/>
          <a:ln>
            <a:noFill/>
          </a:ln>
        </p:spPr>
      </p:pic>
    </p:spTree>
    <p:extLst>
      <p:ext uri="{BB962C8B-B14F-4D97-AF65-F5344CB8AC3E}">
        <p14:creationId xmlns:p14="http://schemas.microsoft.com/office/powerpoint/2010/main" val="948523098"/>
      </p:ext>
    </p:extLst>
  </p:cSld>
  <p:clrMapOvr>
    <a:masterClrMapping/>
  </p:clrMapOvr>
</p:sld>
</file>

<file path=ppt/theme/theme1.xml><?xml version="1.0" encoding="utf-8"?>
<a:theme xmlns:a="http://schemas.openxmlformats.org/drawingml/2006/main"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1924</TotalTime>
  <Words>1225</Words>
  <Application>Microsoft Macintosh PowerPoint</Application>
  <PresentationFormat>Custom</PresentationFormat>
  <Paragraphs>250</Paragraphs>
  <Slides>27</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Archivo Black</vt:lpstr>
      <vt:lpstr>Arial</vt:lpstr>
      <vt:lpstr>Barlow</vt:lpstr>
      <vt:lpstr>Montserrat</vt:lpstr>
      <vt:lpstr>Oswald</vt:lpstr>
      <vt:lpstr>Calibri</vt:lpstr>
      <vt:lpstr>Ethics of Artificial Intelligence</vt:lpstr>
      <vt:lpstr>PowerPoint Presentation</vt:lpstr>
      <vt:lpstr>            Project Overview – Topic and Dataset</vt:lpstr>
      <vt:lpstr>Project Overview – Hypotheses &amp;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Amoako, Theophilus</cp:lastModifiedBy>
  <cp:revision>3</cp:revision>
  <dcterms:modified xsi:type="dcterms:W3CDTF">2025-04-24T20:24:02Z</dcterms:modified>
</cp:coreProperties>
</file>